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6"/>
  </p:handoutMasterIdLst>
  <p:sldIdLst>
    <p:sldId id="279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B6076F-3272-6D39-18D9-F146EA89DD1E}" v="35" dt="2025-07-08T13:34:53.7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s A Birch" userId="S::amanda.birch@woodgreenacademy.co.uk::8161a06a-857c-4a59-9bef-873d0dcc0d0e" providerId="AD" clId="Web-{96B6076F-3272-6D39-18D9-F146EA89DD1E}"/>
    <pc:docChg chg="modSld">
      <pc:chgData name="Miss A Birch" userId="S::amanda.birch@woodgreenacademy.co.uk::8161a06a-857c-4a59-9bef-873d0dcc0d0e" providerId="AD" clId="Web-{96B6076F-3272-6D39-18D9-F146EA89DD1E}" dt="2025-07-08T13:34:53.714" v="34" actId="20577"/>
      <pc:docMkLst>
        <pc:docMk/>
      </pc:docMkLst>
      <pc:sldChg chg="modSp">
        <pc:chgData name="Miss A Birch" userId="S::amanda.birch@woodgreenacademy.co.uk::8161a06a-857c-4a59-9bef-873d0dcc0d0e" providerId="AD" clId="Web-{96B6076F-3272-6D39-18D9-F146EA89DD1E}" dt="2025-07-08T13:34:53.714" v="34" actId="20577"/>
        <pc:sldMkLst>
          <pc:docMk/>
          <pc:sldMk cId="1586243493" sldId="279"/>
        </pc:sldMkLst>
        <pc:spChg chg="mod">
          <ac:chgData name="Miss A Birch" userId="S::amanda.birch@woodgreenacademy.co.uk::8161a06a-857c-4a59-9bef-873d0dcc0d0e" providerId="AD" clId="Web-{96B6076F-3272-6D39-18D9-F146EA89DD1E}" dt="2025-07-08T13:34:53.714" v="34" actId="20577"/>
          <ac:spMkLst>
            <pc:docMk/>
            <pc:sldMk cId="1586243493" sldId="279"/>
            <ac:spMk id="3" creationId="{15ADF5C6-1AD5-4C51-BC83-A23E63212BA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B4D11-0785-44D0-964E-ADBCDF0CA9BF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B18C54-2E91-4115-89BE-A5699E380A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369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3D50-DBA2-4F3C-8D33-EFBFD2B99335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C2AA8-5E09-4DE3-9603-151619EF68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164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3D50-DBA2-4F3C-8D33-EFBFD2B99335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C2AA8-5E09-4DE3-9603-151619EF68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255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3D50-DBA2-4F3C-8D33-EFBFD2B99335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C2AA8-5E09-4DE3-9603-151619EF68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871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3D50-DBA2-4F3C-8D33-EFBFD2B99335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C2AA8-5E09-4DE3-9603-151619EF68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872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3D50-DBA2-4F3C-8D33-EFBFD2B99335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C2AA8-5E09-4DE3-9603-151619EF68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2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3D50-DBA2-4F3C-8D33-EFBFD2B99335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C2AA8-5E09-4DE3-9603-151619EF68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589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3D50-DBA2-4F3C-8D33-EFBFD2B99335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C2AA8-5E09-4DE3-9603-151619EF68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803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3D50-DBA2-4F3C-8D33-EFBFD2B99335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C2AA8-5E09-4DE3-9603-151619EF68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979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3D50-DBA2-4F3C-8D33-EFBFD2B99335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C2AA8-5E09-4DE3-9603-151619EF68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20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3D50-DBA2-4F3C-8D33-EFBFD2B99335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C2AA8-5E09-4DE3-9603-151619EF68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271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3D50-DBA2-4F3C-8D33-EFBFD2B99335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C2AA8-5E09-4DE3-9603-151619EF68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818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13D50-DBA2-4F3C-8D33-EFBFD2B99335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C2AA8-5E09-4DE3-9603-151619EF68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manda.birch@woodgreenacademy.co.u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725DA-6A38-430B-9831-10FC339FD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en-GB"/>
              <a:t>Work Experience email template: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DF5C6-1AD5-4C51-BC83-A23E63212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155" y="914401"/>
            <a:ext cx="11875690" cy="5943599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Dear (Mr/ Mrs/ Miss + NAME), </a:t>
            </a:r>
          </a:p>
          <a:p>
            <a:pPr marL="0" indent="0">
              <a:buNone/>
            </a:pPr>
            <a:r>
              <a:rPr lang="en-GB" b="1" dirty="0"/>
              <a:t>Subject</a:t>
            </a:r>
            <a:r>
              <a:rPr lang="en-GB"/>
              <a:t>: Work Experience Placement (20th – 24th April 2026) or (27th April to 1st May 2026)</a:t>
            </a:r>
            <a:endParaRPr lang="en-GB" dirty="0">
              <a:cs typeface="Calibri"/>
            </a:endParaRPr>
          </a:p>
          <a:p>
            <a:r>
              <a:rPr lang="en-GB" dirty="0"/>
              <a:t>I am a </a:t>
            </a:r>
            <a:r>
              <a:rPr lang="en-GB"/>
              <a:t>14/15 - year old</a:t>
            </a:r>
            <a:r>
              <a:rPr lang="en-GB" dirty="0"/>
              <a:t> student at Wood Green Academy , Wednesbury. </a:t>
            </a:r>
            <a:endParaRPr lang="en-GB" dirty="0">
              <a:cs typeface="Calibri"/>
            </a:endParaRPr>
          </a:p>
          <a:p>
            <a:r>
              <a:rPr lang="en-GB"/>
              <a:t>I will be completing my work experience((give dates). I am hoping that you </a:t>
            </a:r>
            <a:r>
              <a:rPr lang="en-GB" dirty="0"/>
              <a:t>are able to offer me a placement within your company/organisation, as it would give me the opportunity to find out what this field of work is really like and what it involves. </a:t>
            </a:r>
            <a:endParaRPr lang="en-GB" dirty="0">
              <a:cs typeface="Calibri"/>
            </a:endParaRPr>
          </a:p>
          <a:p>
            <a:r>
              <a:rPr lang="en-GB" dirty="0"/>
              <a:t>The reason why I would like to complete my placement at [Company name] is [explain why you have chosen to write to them e.g. I am interested in finding out more about….. or I would like to gain experience in…..]</a:t>
            </a:r>
            <a:endParaRPr lang="en-GB" dirty="0">
              <a:cs typeface="Calibri"/>
            </a:endParaRPr>
          </a:p>
          <a:p>
            <a:r>
              <a:rPr lang="en-GB" dirty="0"/>
              <a:t>[</a:t>
            </a:r>
            <a:r>
              <a:rPr lang="en-GB" b="1" dirty="0"/>
              <a:t>You can also use this section to show what you know about the company:)</a:t>
            </a:r>
            <a:r>
              <a:rPr lang="en-GB" dirty="0"/>
              <a:t> At school I am studying…. Or my hobbies and interests are……] [Tell the company a bit about yourself; include any responsibilities that you have, both in and out of school or any previous work experience]</a:t>
            </a:r>
            <a:endParaRPr lang="en-GB" dirty="0">
              <a:cs typeface="Calibri"/>
            </a:endParaRPr>
          </a:p>
          <a:p>
            <a:r>
              <a:rPr lang="en-GB" dirty="0"/>
              <a:t>If you have any </a:t>
            </a:r>
            <a:r>
              <a:rPr lang="en-GB"/>
              <a:t>queries,</a:t>
            </a:r>
            <a:r>
              <a:rPr lang="en-GB" dirty="0"/>
              <a:t> please contact me on this email: (SCHOOL EMAIL ADDRESS)</a:t>
            </a:r>
            <a:endParaRPr lang="en-GB" dirty="0">
              <a:ea typeface="Calibri"/>
              <a:cs typeface="Calibri"/>
            </a:endParaRPr>
          </a:p>
          <a:p>
            <a:r>
              <a:rPr lang="en-GB" dirty="0"/>
              <a:t>/ (Alternatively, please email (name of teacher) at my school at:</a:t>
            </a:r>
            <a:endParaRPr lang="en-GB" dirty="0">
              <a:cs typeface="Calibri"/>
            </a:endParaRPr>
          </a:p>
          <a:p>
            <a:r>
              <a:rPr lang="en-GB" dirty="0"/>
              <a:t> (</a:t>
            </a:r>
            <a:r>
              <a:rPr lang="en-GB" dirty="0">
                <a:hlinkClick r:id="rId2"/>
              </a:rPr>
              <a:t>amanda.birch@woodgreenacademy.co.uk</a:t>
            </a:r>
            <a:r>
              <a:rPr lang="en-GB" dirty="0"/>
              <a:t>) who is co-ordinating my placement. </a:t>
            </a:r>
            <a:endParaRPr lang="en-GB" dirty="0">
              <a:cs typeface="Calibri"/>
            </a:endParaRPr>
          </a:p>
          <a:p>
            <a:r>
              <a:rPr lang="en-GB" dirty="0"/>
              <a:t>I look forward to hearing from you. Thank you,</a:t>
            </a:r>
            <a:endParaRPr lang="en-GB" dirty="0">
              <a:cs typeface="Calibri"/>
            </a:endParaRPr>
          </a:p>
          <a:p>
            <a:r>
              <a:rPr lang="en-GB" dirty="0"/>
              <a:t>(YOUR NAME)</a:t>
            </a:r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86243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9AF97C2EB6F945A77ACEADD4667D81" ma:contentTypeVersion="12" ma:contentTypeDescription="Create a new document." ma:contentTypeScope="" ma:versionID="61a13bc7ddbcb086553d5bc8d00a715f">
  <xsd:schema xmlns:xsd="http://www.w3.org/2001/XMLSchema" xmlns:xs="http://www.w3.org/2001/XMLSchema" xmlns:p="http://schemas.microsoft.com/office/2006/metadata/properties" xmlns:ns2="996ec48d-87c0-459e-abda-189e351c7ced" xmlns:ns3="e96b7e26-7754-4b51-91c5-8370201375ea" targetNamespace="http://schemas.microsoft.com/office/2006/metadata/properties" ma:root="true" ma:fieldsID="532ec96a6a797675eacb12413798898c" ns2:_="" ns3:_="">
    <xsd:import namespace="996ec48d-87c0-459e-abda-189e351c7ced"/>
    <xsd:import namespace="e96b7e26-7754-4b51-91c5-8370201375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6ec48d-87c0-459e-abda-189e351c7c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6b7e26-7754-4b51-91c5-8370201375e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96b7e26-7754-4b51-91c5-8370201375ea">
      <UserInfo>
        <DisplayName/>
        <AccountId xsi:nil="true"/>
        <AccountType/>
      </UserInfo>
    </SharedWithUsers>
    <MediaLengthInSeconds xmlns="996ec48d-87c0-459e-abda-189e351c7ce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88C64D5-7B61-4516-99AC-8347B384FA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6ec48d-87c0-459e-abda-189e351c7ced"/>
    <ds:schemaRef ds:uri="e96b7e26-7754-4b51-91c5-8370201375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E8A9071-9C1C-4196-8B89-253DFC0E3CFA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e96b7e26-7754-4b51-91c5-8370201375ea"/>
    <ds:schemaRef ds:uri="996ec48d-87c0-459e-abda-189e351c7ced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B98B53C-F1C7-4017-88F6-84733B584E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272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Work Experience email template: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Numeracy Across The Curriculum</dc:title>
  <dc:creator>user</dc:creator>
  <cp:lastModifiedBy>Miss A Birch</cp:lastModifiedBy>
  <cp:revision>40</cp:revision>
  <cp:lastPrinted>2016-09-06T06:23:55Z</cp:lastPrinted>
  <dcterms:created xsi:type="dcterms:W3CDTF">2014-07-03T10:52:53Z</dcterms:created>
  <dcterms:modified xsi:type="dcterms:W3CDTF">2025-07-08T13:35:00Z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0x010100199AF97C2EB6F945A77ACEADD4667D81</vt:lpwstr>
  </property>
  <property fmtid="{D5CDD505-2E9C-101B-9397-08002B2CF9AE}" pid="3" name="Order">
    <vt:r8>4259500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</Properties>
</file>