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B2CA-6A65-6D2A-DB9F-8F3CCA02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69B29-67F8-CEEC-2F5E-85558356D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6D5D-3DD4-34AD-5260-B4E3BC45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E6466-E7E1-9629-6A8C-71281F1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480C-EA4F-322E-8D56-774B3E12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9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A50A-EC65-F06F-96AE-54B73D37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81CEF-A0F0-9469-BB02-EB04A5FF5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F1493-360F-62E7-54FE-1EB18B85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7FF0-A82D-0303-7AF9-D1FE1EED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FD035-9E28-D4D5-BADB-018A53CB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8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9E46BD-78FA-F7D8-3A39-2D805F708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CDC4C-E054-D0BB-B603-20F7F0F10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EA664-48D3-8531-4EB1-ADF4C5A7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0711-DB80-EE72-3D55-7ED9BAF3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D469B-D95C-9BC1-89A6-89623D5F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6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EB69-91A2-DA39-2D9B-014AD271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8EDB-BBDF-9422-CDB6-2218EF0BB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C4B3-D7A3-8758-7FFE-A0C390F9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496D9-FCDA-C234-50AD-43D30D33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732F8-682F-8616-AAE0-487FE590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6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88A2-31FA-48AF-319C-E9752CEB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7FEE-45D4-2ACA-FD1A-B9F10E3FF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9144A-17B2-13B4-4669-2B711615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155C3-1E76-12B9-C60F-93ED261E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3D8B8-D087-7124-8988-F51AF8DD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3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794-8504-D2B2-C444-EB4C4DB8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3EEAE-7406-CE29-726E-DDFA51007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9B82-0421-71A4-6C62-D153186D2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C8F89-3526-0625-0BFC-33C3177A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5EC22-4564-5BF5-8212-FBEC1615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CD24C-DA20-C83C-C8D0-4F26C966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5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C2CF-4A03-BA26-1B9F-7B9C10CC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DBDA5-22A1-D13A-C453-40E0F5F8D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9479D-FB1C-4434-D3EE-CA102C0C1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0F40B-9220-D493-C797-0E1BC7B26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185DA-1D4F-5E8B-F679-29B00C0E9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7A329-E8CC-81D2-1BD6-B8E9DFD3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8CBA19-0074-1440-4233-C969ABE5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BF062-4F71-11EC-93D5-B8609831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98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AE48-5EDB-CDFA-8107-D72567BA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6934A-D95D-7738-665A-3E6DDD88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3087F-AADE-8A68-7D8A-F342D19E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E9037-5F93-D356-8EAD-D31EEFEB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9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383C3-6C1F-8038-628E-6AD8E79D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1C8F4-4D0A-E72F-0D34-17990823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69C10-623F-4959-C503-F290E62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5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14A-3BB9-DFBB-48A7-D0A2C006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46CF-3420-9E04-6B11-18B59227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FF1D0-CBCF-4436-DED9-97C71C29A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90B24-2962-520C-132B-B6380159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3BB18-CC59-B73E-0894-940F2846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81B2-0438-7AA7-D1EF-AA5AD67D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F20A-0EB7-8B7E-18CD-8697BE04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C29AC8-04D9-4859-974D-3A8B50028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97187-57CD-4F3C-C8E1-D2A93DC7B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D3DFB-FFDE-C9D9-0250-30352BDF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3D499-A921-E8A8-5757-B3DEE62D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C359-84AE-D120-E606-D6098940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9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109735-D7B7-4678-0667-8BB68FD9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1565E-C25D-1B97-844F-34B9945C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97A74-2836-6703-8580-2370C9861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A61651-F62E-40C6-8382-2FF981DF488D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E2066-B1E5-2177-FB2E-36C792084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EEC65-D62C-FAF9-7597-560A24C50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64CAD-AC1A-4B06-80EC-EB3A44F6E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61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mailto:amanda.birch@woodgreenacademy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25DA-6A38-430B-9831-10FC339F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4"/>
            <a:ext cx="7886700" cy="41195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/>
              <a:t>Work Experience email template: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DF5C6-1AD5-4C51-BC83-A23E63212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324" y="1916833"/>
            <a:ext cx="8906768" cy="4457699"/>
          </a:xfrm>
        </p:spPr>
        <p:txBody>
          <a:bodyPr vert="horz" lIns="68580" tIns="34290" rIns="68580" bIns="3429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/>
              <a:t>Dear (Mr/ Mrs/ Miss + NAME), </a:t>
            </a:r>
          </a:p>
          <a:p>
            <a:pPr marL="0" indent="0">
              <a:buNone/>
            </a:pPr>
            <a:r>
              <a:rPr lang="en-GB" b="1"/>
              <a:t>Subject</a:t>
            </a:r>
            <a:r>
              <a:rPr lang="en-GB"/>
              <a:t>: Work Experience Placement (19th to 23rd April 2027) or (26th to 30th April 2027)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I am a 14/15 year old student at Wood Green Academy , Wednesbury. </a:t>
            </a:r>
            <a:endParaRPr lang="en-GB">
              <a:cs typeface="Calibri"/>
            </a:endParaRPr>
          </a:p>
          <a:p>
            <a:r>
              <a:rPr lang="en-GB"/>
              <a:t>I will be completing my work experience( dates). I am hoping that you are able to offer me a placement within your company/organisation, as it would give me the opportunity to find out what this field of work is really like and what it involves. </a:t>
            </a:r>
            <a:endParaRPr lang="en-GB">
              <a:cs typeface="Calibri"/>
            </a:endParaRPr>
          </a:p>
          <a:p>
            <a:r>
              <a:rPr lang="en-GB"/>
              <a:t>The reason why I would like to complete my placement at [Company name] is [explain why you have chosen to write to them e.g. I am interested in finding out more about….. or I would like to gain experience in…..]</a:t>
            </a:r>
            <a:endParaRPr lang="en-GB">
              <a:cs typeface="Calibri"/>
            </a:endParaRPr>
          </a:p>
          <a:p>
            <a:r>
              <a:rPr lang="en-GB"/>
              <a:t>[</a:t>
            </a:r>
            <a:r>
              <a:rPr lang="en-GB" b="1"/>
              <a:t>You can also use this section to show what you know about the company:)</a:t>
            </a:r>
            <a:r>
              <a:rPr lang="en-GB"/>
              <a:t> At school I am studying…. Or my hobbies and interests are……] [Tell the company a bit about yourself; include any responsibilities that you have, both in and out of school or any previous work experience]</a:t>
            </a:r>
            <a:endParaRPr lang="en-GB">
              <a:cs typeface="Calibri"/>
            </a:endParaRPr>
          </a:p>
          <a:p>
            <a:r>
              <a:rPr lang="en-GB"/>
              <a:t>If you have any queries please contact me on this email: (SCHOOL EMAIL ADDRESS)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/ (Alternatively, please email (name of teacher) at my school at:</a:t>
            </a:r>
            <a:endParaRPr lang="en-GB">
              <a:cs typeface="Calibri"/>
            </a:endParaRPr>
          </a:p>
          <a:p>
            <a:r>
              <a:rPr lang="en-GB"/>
              <a:t> (</a:t>
            </a:r>
            <a:r>
              <a:rPr lang="en-GB">
                <a:hlinkClick r:id="rId4"/>
              </a:rPr>
              <a:t>amanda.birch@woodgreenacademy.co.uk</a:t>
            </a:r>
            <a:r>
              <a:rPr lang="en-GB"/>
              <a:t>) who is co-ordinating my placement. </a:t>
            </a:r>
            <a:endParaRPr lang="en-GB">
              <a:cs typeface="Calibri"/>
            </a:endParaRPr>
          </a:p>
          <a:p>
            <a:r>
              <a:rPr lang="en-GB"/>
              <a:t>I look forward to hearing from you. Thank you,</a:t>
            </a:r>
            <a:endParaRPr lang="en-GB">
              <a:cs typeface="Calibri"/>
            </a:endParaRPr>
          </a:p>
          <a:p>
            <a:r>
              <a:rPr lang="en-GB"/>
              <a:t>(YOUR NAME)</a:t>
            </a:r>
            <a:endParaRPr lang="en-GB">
              <a:cs typeface="Calibri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EFD393-976B-4043-A173-35542889AD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5669" y="2131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461"/>
    </mc:Choice>
    <mc:Fallback xmlns="">
      <p:transition spd="slow" advTm="198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271</Words>
  <Application>Microsoft Office PowerPoint</Application>
  <PresentationFormat>Widescreen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Work Experience email template:</vt:lpstr>
    </vt:vector>
  </TitlesOfParts>
  <Company>Wood Green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J Uppal</dc:creator>
  <cp:lastModifiedBy>Mr J Uppal</cp:lastModifiedBy>
  <cp:revision>1</cp:revision>
  <dcterms:created xsi:type="dcterms:W3CDTF">2026-07-20T09:28:47Z</dcterms:created>
  <dcterms:modified xsi:type="dcterms:W3CDTF">2026-07-20T09:36:19Z</dcterms:modified>
</cp:coreProperties>
</file>