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21"/>
  </p:notesMasterIdLst>
  <p:sldIdLst>
    <p:sldId id="274" r:id="rId5"/>
    <p:sldId id="429" r:id="rId6"/>
    <p:sldId id="921" r:id="rId7"/>
    <p:sldId id="262" r:id="rId8"/>
    <p:sldId id="263" r:id="rId9"/>
    <p:sldId id="275" r:id="rId10"/>
    <p:sldId id="277" r:id="rId11"/>
    <p:sldId id="278" r:id="rId12"/>
    <p:sldId id="279" r:id="rId13"/>
    <p:sldId id="922" r:id="rId14"/>
    <p:sldId id="281" r:id="rId15"/>
    <p:sldId id="282" r:id="rId16"/>
    <p:sldId id="284" r:id="rId17"/>
    <p:sldId id="924" r:id="rId18"/>
    <p:sldId id="923" r:id="rId19"/>
    <p:sldId id="283" r:id="rId20"/>
  </p:sldIdLst>
  <p:sldSz cx="138176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43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2E1"/>
    <a:srgbClr val="D2FCF4"/>
    <a:srgbClr val="DEF8F9"/>
    <a:srgbClr val="EBDFF8"/>
    <a:srgbClr val="FBE3FC"/>
    <a:srgbClr val="F9F8D9"/>
    <a:srgbClr val="1B131E"/>
    <a:srgbClr val="F5F3EB"/>
    <a:srgbClr val="D4D4D4"/>
    <a:srgbClr val="411D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E455E5-BB2F-4B1E-8BE0-E7C255ADD709}" v="1" dt="2025-01-29T10:43:12.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66" autoAdjust="0"/>
    <p:restoredTop sz="94660"/>
  </p:normalViewPr>
  <p:slideViewPr>
    <p:cSldViewPr snapToGrid="0" showGuides="1">
      <p:cViewPr varScale="1">
        <p:scale>
          <a:sx n="74" d="100"/>
          <a:sy n="74" d="100"/>
        </p:scale>
        <p:origin x="384" y="67"/>
      </p:cViewPr>
      <p:guideLst>
        <p:guide orient="horz" pos="2448"/>
        <p:guide pos="43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McNally" userId="b2946d9e-24c9-4eb1-8c68-99eb3c521015" providerId="ADAL" clId="{6DE455E5-BB2F-4B1E-8BE0-E7C255ADD709}"/>
    <pc:docChg chg="custSel modSld">
      <pc:chgData name="Jane McNally" userId="b2946d9e-24c9-4eb1-8c68-99eb3c521015" providerId="ADAL" clId="{6DE455E5-BB2F-4B1E-8BE0-E7C255ADD709}" dt="2025-01-29T11:45:41.380" v="1078" actId="20577"/>
      <pc:docMkLst>
        <pc:docMk/>
      </pc:docMkLst>
      <pc:sldChg chg="modSp mod">
        <pc:chgData name="Jane McNally" userId="b2946d9e-24c9-4eb1-8c68-99eb3c521015" providerId="ADAL" clId="{6DE455E5-BB2F-4B1E-8BE0-E7C255ADD709}" dt="2025-01-29T10:35:03.237" v="53" actId="20577"/>
        <pc:sldMkLst>
          <pc:docMk/>
          <pc:sldMk cId="2684846505" sldId="263"/>
        </pc:sldMkLst>
        <pc:spChg chg="mod">
          <ac:chgData name="Jane McNally" userId="b2946d9e-24c9-4eb1-8c68-99eb3c521015" providerId="ADAL" clId="{6DE455E5-BB2F-4B1E-8BE0-E7C255ADD709}" dt="2025-01-29T10:35:03.237" v="53" actId="20577"/>
          <ac:spMkLst>
            <pc:docMk/>
            <pc:sldMk cId="2684846505" sldId="263"/>
            <ac:spMk id="2" creationId="{787986B8-0816-E2DD-539A-C6DB8073B89B}"/>
          </ac:spMkLst>
        </pc:spChg>
        <pc:spChg chg="mod">
          <ac:chgData name="Jane McNally" userId="b2946d9e-24c9-4eb1-8c68-99eb3c521015" providerId="ADAL" clId="{6DE455E5-BB2F-4B1E-8BE0-E7C255ADD709}" dt="2025-01-29T10:34:32.986" v="50" actId="14100"/>
          <ac:spMkLst>
            <pc:docMk/>
            <pc:sldMk cId="2684846505" sldId="263"/>
            <ac:spMk id="6" creationId="{A2C46B40-08F2-C897-4077-11FB27049AC2}"/>
          </ac:spMkLst>
        </pc:spChg>
      </pc:sldChg>
      <pc:sldChg chg="modSp mod">
        <pc:chgData name="Jane McNally" userId="b2946d9e-24c9-4eb1-8c68-99eb3c521015" providerId="ADAL" clId="{6DE455E5-BB2F-4B1E-8BE0-E7C255ADD709}" dt="2025-01-29T10:32:02.169" v="18" actId="20577"/>
        <pc:sldMkLst>
          <pc:docMk/>
          <pc:sldMk cId="3229306116" sldId="274"/>
        </pc:sldMkLst>
        <pc:spChg chg="mod">
          <ac:chgData name="Jane McNally" userId="b2946d9e-24c9-4eb1-8c68-99eb3c521015" providerId="ADAL" clId="{6DE455E5-BB2F-4B1E-8BE0-E7C255ADD709}" dt="2025-01-29T10:32:02.169" v="18" actId="20577"/>
          <ac:spMkLst>
            <pc:docMk/>
            <pc:sldMk cId="3229306116" sldId="274"/>
            <ac:spMk id="4" creationId="{C7A982C4-8356-8C4E-076E-9E509C9A9026}"/>
          </ac:spMkLst>
        </pc:spChg>
      </pc:sldChg>
      <pc:sldChg chg="modSp mod">
        <pc:chgData name="Jane McNally" userId="b2946d9e-24c9-4eb1-8c68-99eb3c521015" providerId="ADAL" clId="{6DE455E5-BB2F-4B1E-8BE0-E7C255ADD709}" dt="2025-01-29T10:36:28.161" v="108" actId="20577"/>
        <pc:sldMkLst>
          <pc:docMk/>
          <pc:sldMk cId="1698196286" sldId="275"/>
        </pc:sldMkLst>
        <pc:spChg chg="mod">
          <ac:chgData name="Jane McNally" userId="b2946d9e-24c9-4eb1-8c68-99eb3c521015" providerId="ADAL" clId="{6DE455E5-BB2F-4B1E-8BE0-E7C255ADD709}" dt="2025-01-29T10:36:28.161" v="108" actId="20577"/>
          <ac:spMkLst>
            <pc:docMk/>
            <pc:sldMk cId="1698196286" sldId="275"/>
            <ac:spMk id="2" creationId="{787986B8-0816-E2DD-539A-C6DB8073B89B}"/>
          </ac:spMkLst>
        </pc:spChg>
      </pc:sldChg>
      <pc:sldChg chg="modSp mod">
        <pc:chgData name="Jane McNally" userId="b2946d9e-24c9-4eb1-8c68-99eb3c521015" providerId="ADAL" clId="{6DE455E5-BB2F-4B1E-8BE0-E7C255ADD709}" dt="2025-01-29T10:37:06.252" v="118" actId="113"/>
        <pc:sldMkLst>
          <pc:docMk/>
          <pc:sldMk cId="3271489547" sldId="277"/>
        </pc:sldMkLst>
        <pc:spChg chg="mod">
          <ac:chgData name="Jane McNally" userId="b2946d9e-24c9-4eb1-8c68-99eb3c521015" providerId="ADAL" clId="{6DE455E5-BB2F-4B1E-8BE0-E7C255ADD709}" dt="2025-01-29T10:37:06.252" v="118" actId="113"/>
          <ac:spMkLst>
            <pc:docMk/>
            <pc:sldMk cId="3271489547" sldId="277"/>
            <ac:spMk id="6" creationId="{A2C46B40-08F2-C897-4077-11FB27049AC2}"/>
          </ac:spMkLst>
        </pc:spChg>
      </pc:sldChg>
      <pc:sldChg chg="modSp mod">
        <pc:chgData name="Jane McNally" userId="b2946d9e-24c9-4eb1-8c68-99eb3c521015" providerId="ADAL" clId="{6DE455E5-BB2F-4B1E-8BE0-E7C255ADD709}" dt="2025-01-29T10:44:09.914" v="757" actId="20577"/>
        <pc:sldMkLst>
          <pc:docMk/>
          <pc:sldMk cId="1733350563" sldId="279"/>
        </pc:sldMkLst>
        <pc:spChg chg="mod">
          <ac:chgData name="Jane McNally" userId="b2946d9e-24c9-4eb1-8c68-99eb3c521015" providerId="ADAL" clId="{6DE455E5-BB2F-4B1E-8BE0-E7C255ADD709}" dt="2025-01-29T10:44:09.914" v="757" actId="20577"/>
          <ac:spMkLst>
            <pc:docMk/>
            <pc:sldMk cId="1733350563" sldId="279"/>
            <ac:spMk id="6" creationId="{A2C46B40-08F2-C897-4077-11FB27049AC2}"/>
          </ac:spMkLst>
        </pc:spChg>
      </pc:sldChg>
      <pc:sldChg chg="modSp mod">
        <pc:chgData name="Jane McNally" userId="b2946d9e-24c9-4eb1-8c68-99eb3c521015" providerId="ADAL" clId="{6DE455E5-BB2F-4B1E-8BE0-E7C255ADD709}" dt="2025-01-29T10:49:05.127" v="984" actId="20577"/>
        <pc:sldMkLst>
          <pc:docMk/>
          <pc:sldMk cId="1403014282" sldId="281"/>
        </pc:sldMkLst>
        <pc:spChg chg="mod">
          <ac:chgData name="Jane McNally" userId="b2946d9e-24c9-4eb1-8c68-99eb3c521015" providerId="ADAL" clId="{6DE455E5-BB2F-4B1E-8BE0-E7C255ADD709}" dt="2025-01-29T10:49:05.127" v="984" actId="20577"/>
          <ac:spMkLst>
            <pc:docMk/>
            <pc:sldMk cId="1403014282" sldId="281"/>
            <ac:spMk id="6" creationId="{A2C46B40-08F2-C897-4077-11FB27049AC2}"/>
          </ac:spMkLst>
        </pc:spChg>
      </pc:sldChg>
      <pc:sldChg chg="modSp mod">
        <pc:chgData name="Jane McNally" userId="b2946d9e-24c9-4eb1-8c68-99eb3c521015" providerId="ADAL" clId="{6DE455E5-BB2F-4B1E-8BE0-E7C255ADD709}" dt="2025-01-29T10:54:47.487" v="1072" actId="20577"/>
        <pc:sldMkLst>
          <pc:docMk/>
          <pc:sldMk cId="663462664" sldId="283"/>
        </pc:sldMkLst>
        <pc:spChg chg="mod">
          <ac:chgData name="Jane McNally" userId="b2946d9e-24c9-4eb1-8c68-99eb3c521015" providerId="ADAL" clId="{6DE455E5-BB2F-4B1E-8BE0-E7C255ADD709}" dt="2025-01-29T10:54:47.487" v="1072" actId="20577"/>
          <ac:spMkLst>
            <pc:docMk/>
            <pc:sldMk cId="663462664" sldId="283"/>
            <ac:spMk id="4" creationId="{D61DF608-2B83-9542-258C-FD51CBD004A0}"/>
          </ac:spMkLst>
        </pc:spChg>
      </pc:sldChg>
      <pc:sldChg chg="modSp mod">
        <pc:chgData name="Jane McNally" userId="b2946d9e-24c9-4eb1-8c68-99eb3c521015" providerId="ADAL" clId="{6DE455E5-BB2F-4B1E-8BE0-E7C255ADD709}" dt="2025-01-29T10:48:49.522" v="982" actId="20577"/>
        <pc:sldMkLst>
          <pc:docMk/>
          <pc:sldMk cId="3002490816" sldId="922"/>
        </pc:sldMkLst>
        <pc:spChg chg="mod">
          <ac:chgData name="Jane McNally" userId="b2946d9e-24c9-4eb1-8c68-99eb3c521015" providerId="ADAL" clId="{6DE455E5-BB2F-4B1E-8BE0-E7C255ADD709}" dt="2025-01-29T10:48:49.522" v="982" actId="20577"/>
          <ac:spMkLst>
            <pc:docMk/>
            <pc:sldMk cId="3002490816" sldId="922"/>
            <ac:spMk id="6" creationId="{48C6F4BF-B67E-68A9-F1A8-F9AA71A04F10}"/>
          </ac:spMkLst>
        </pc:spChg>
      </pc:sldChg>
      <pc:sldChg chg="modSp mod">
        <pc:chgData name="Jane McNally" userId="b2946d9e-24c9-4eb1-8c68-99eb3c521015" providerId="ADAL" clId="{6DE455E5-BB2F-4B1E-8BE0-E7C255ADD709}" dt="2025-01-29T11:45:41.380" v="1078" actId="20577"/>
        <pc:sldMkLst>
          <pc:docMk/>
          <pc:sldMk cId="2256262611" sldId="923"/>
        </pc:sldMkLst>
        <pc:spChg chg="mod">
          <ac:chgData name="Jane McNally" userId="b2946d9e-24c9-4eb1-8c68-99eb3c521015" providerId="ADAL" clId="{6DE455E5-BB2F-4B1E-8BE0-E7C255ADD709}" dt="2025-01-29T11:45:41.380" v="1078" actId="20577"/>
          <ac:spMkLst>
            <pc:docMk/>
            <pc:sldMk cId="2256262611" sldId="923"/>
            <ac:spMk id="6" creationId="{843C3E75-637C-D747-EBFA-BD1D1F25D5D1}"/>
          </ac:spMkLst>
        </pc:spChg>
      </pc:sldChg>
      <pc:sldChg chg="modSp mod">
        <pc:chgData name="Jane McNally" userId="b2946d9e-24c9-4eb1-8c68-99eb3c521015" providerId="ADAL" clId="{6DE455E5-BB2F-4B1E-8BE0-E7C255ADD709}" dt="2025-01-29T10:53:23.726" v="1057" actId="20577"/>
        <pc:sldMkLst>
          <pc:docMk/>
          <pc:sldMk cId="4077538175" sldId="924"/>
        </pc:sldMkLst>
        <pc:spChg chg="mod">
          <ac:chgData name="Jane McNally" userId="b2946d9e-24c9-4eb1-8c68-99eb3c521015" providerId="ADAL" clId="{6DE455E5-BB2F-4B1E-8BE0-E7C255ADD709}" dt="2025-01-29T10:53:23.726" v="1057" actId="20577"/>
          <ac:spMkLst>
            <pc:docMk/>
            <pc:sldMk cId="4077538175" sldId="924"/>
            <ac:spMk id="6" creationId="{642DFB64-3ED1-6698-BE09-A46A696FD0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70C69-92F1-4116-8D3D-E89BB231DC8B}" type="datetimeFigureOut">
              <a:rPr lang="en-GB" smtClean="0"/>
              <a:t>29/01/2025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665E80-94C7-4A1E-AE90-EF27A345833D}" type="slidenum">
              <a:rPr lang="en-GB" smtClean="0"/>
              <a:t>‹#›</a:t>
            </a:fld>
            <a:endParaRPr lang="en-GB"/>
          </a:p>
        </p:txBody>
      </p:sp>
    </p:spTree>
    <p:extLst>
      <p:ext uri="{BB962C8B-B14F-4D97-AF65-F5344CB8AC3E}">
        <p14:creationId xmlns:p14="http://schemas.microsoft.com/office/powerpoint/2010/main" val="3843818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6CAC95F-E8AD-4D1A-ADBE-71F3A17A143B}"/>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A57786C8-92FE-4FC0-8509-12D65A8C9B22}"/>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p:txBody>
      </p:sp>
      <p:sp>
        <p:nvSpPr>
          <p:cNvPr id="39940" name="Slide Number Placeholder 3">
            <a:extLst>
              <a:ext uri="{FF2B5EF4-FFF2-40B4-BE49-F238E27FC236}">
                <a16:creationId xmlns:a16="http://schemas.microsoft.com/office/drawing/2014/main" id="{3803FB2B-7947-483D-8EE6-B0BC6E91B85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F936403-C4D8-48AF-907D-347ECE6AC4F7}"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167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43ED56D3-A6E5-D544-AE8F-CBF68C5F1D19}"/>
              </a:ext>
            </a:extLst>
          </p:cNvPr>
          <p:cNvSpPr>
            <a:spLocks noGrp="1" noRot="1" noChangeAspect="1" noTextEdit="1"/>
          </p:cNvSpPr>
          <p:nvPr>
            <p:ph type="sldImg"/>
          </p:nvPr>
        </p:nvSpPr>
        <p:spPr>
          <a:ln/>
        </p:spPr>
      </p:sp>
      <p:sp>
        <p:nvSpPr>
          <p:cNvPr id="12291" name="Notes Placeholder 2"/>
          <p:cNvSpPr>
            <a:spLocks noGrp="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ltLang="en-US" dirty="0">
                <a:latin typeface="Arial" panose="020B0604020202020204" pitchFamily="34" charset="0"/>
                <a:ea typeface="ＭＳ Ｐゴシック" pitchFamily="34" charset="-128"/>
              </a:rPr>
              <a:t>Introduce Brook – some suggestions below</a:t>
            </a:r>
          </a:p>
          <a:p>
            <a:pPr>
              <a:defRPr/>
            </a:pPr>
            <a:endParaRPr lang="en-GB" altLang="en-US" dirty="0">
              <a:latin typeface="Arial" panose="020B0604020202020204" pitchFamily="34" charset="0"/>
              <a:ea typeface="ＭＳ Ｐゴシック" pitchFamily="34" charset="-128"/>
            </a:endParaRPr>
          </a:p>
          <a:p>
            <a:pPr>
              <a:defRPr/>
            </a:pPr>
            <a:r>
              <a:rPr lang="en-GB" altLang="en-US" dirty="0">
                <a:latin typeface="Arial" panose="020B0604020202020204" pitchFamily="34" charset="0"/>
                <a:ea typeface="ＭＳ Ｐゴシック" pitchFamily="34" charset="-128"/>
              </a:rPr>
              <a:t>“In 1964, Helen Brook created a pioneering health service for young women who couldn’t access contraception anywhere else and desperately needed support. She refused to let stigma stand in the way of what was needed for these young women, despite fierce opposition.</a:t>
            </a:r>
          </a:p>
          <a:p>
            <a:pPr>
              <a:defRPr/>
            </a:pPr>
            <a:r>
              <a:rPr lang="en-GB" altLang="en-US" dirty="0">
                <a:latin typeface="Arial" panose="020B0604020202020204" pitchFamily="34" charset="0"/>
                <a:ea typeface="ＭＳ Ｐゴシック" pitchFamily="34" charset="-128"/>
              </a:rPr>
              <a:t>Over 55 years later and Brook is at the forefront of providing sexual health services to young people. We support, educate and empower young people to make their own choices about their sexual health and wellbeing.”</a:t>
            </a:r>
          </a:p>
          <a:p>
            <a:pPr>
              <a:defRPr/>
            </a:pPr>
            <a:endParaRPr lang="en-GB" altLang="en-US" dirty="0">
              <a:latin typeface="Arial" panose="020B0604020202020204" pitchFamily="34" charset="0"/>
              <a:ea typeface="ＭＳ Ｐゴシック" pitchFamily="34" charset="-128"/>
            </a:endParaRPr>
          </a:p>
          <a:p>
            <a:pPr>
              <a:defRPr/>
            </a:pPr>
            <a:r>
              <a:rPr lang="en-GB" altLang="en-US" dirty="0">
                <a:latin typeface="Arial" panose="020B0604020202020204" pitchFamily="34" charset="0"/>
                <a:ea typeface="ＭＳ Ｐゴシック" pitchFamily="34" charset="-128"/>
              </a:rPr>
              <a:t>Stats from Brooks Success report 2022 – number for the financial year 2021-2022</a:t>
            </a:r>
          </a:p>
          <a:p>
            <a:pPr>
              <a:defRPr/>
            </a:pPr>
            <a:r>
              <a:rPr lang="en-GB" altLang="en-US" dirty="0">
                <a:latin typeface="Arial" panose="020B0604020202020204" pitchFamily="34" charset="0"/>
                <a:ea typeface="ＭＳ Ｐゴシック" pitchFamily="34" charset="-128"/>
              </a:rPr>
              <a:t>This shows we work with thousands of young people every year all over the country, supporting them with issues and questions they might have in around sex, their bodies and relationships </a:t>
            </a:r>
          </a:p>
          <a:p>
            <a:pPr>
              <a:defRPr/>
            </a:pPr>
            <a:endParaRPr lang="en-GB" altLang="en-US" dirty="0">
              <a:latin typeface="Arial" panose="020B0604020202020204" pitchFamily="34" charset="0"/>
              <a:ea typeface="ＭＳ Ｐゴシック" pitchFamily="34" charset="-128"/>
            </a:endParaRPr>
          </a:p>
          <a:p>
            <a:pPr>
              <a:defRPr/>
            </a:pPr>
            <a:r>
              <a:rPr lang="en-GB" altLang="en-US" dirty="0">
                <a:latin typeface="Arial" panose="020B0604020202020204" pitchFamily="34" charset="0"/>
                <a:ea typeface="ＭＳ Ｐゴシック" pitchFamily="34" charset="-128"/>
              </a:rPr>
              <a:t>https://www.brook.org.uk/wp-content/uploads/2022/06/Brook_SR22_FINAL_LR.pdf</a:t>
            </a:r>
          </a:p>
          <a:p>
            <a:pPr>
              <a:defRPr/>
            </a:pPr>
            <a:r>
              <a:rPr lang="en-GB" altLang="en-US" dirty="0">
                <a:latin typeface="Arial" panose="020B0604020202020204" pitchFamily="34" charset="0"/>
                <a:ea typeface="ＭＳ Ｐゴシック" pitchFamily="34" charset="-128"/>
              </a:rPr>
              <a:t>Our values are:</a:t>
            </a:r>
          </a:p>
          <a:p>
            <a:pPr marL="171450" indent="-171450">
              <a:buFont typeface="Arial" panose="020B0604020202020204" pitchFamily="34" charset="0"/>
              <a:buChar char="•"/>
              <a:defRPr/>
            </a:pPr>
            <a:r>
              <a:rPr lang="en-GB" altLang="en-US" dirty="0">
                <a:latin typeface="Arial" panose="020B0604020202020204" pitchFamily="34" charset="0"/>
                <a:ea typeface="ＭＳ Ｐゴシック" pitchFamily="34" charset="-128"/>
              </a:rPr>
              <a:t>To be </a:t>
            </a:r>
            <a:r>
              <a:rPr lang="en-GB" altLang="en-US" b="1" dirty="0">
                <a:latin typeface="Arial" panose="020B0604020202020204" pitchFamily="34" charset="0"/>
                <a:ea typeface="ＭＳ Ｐゴシック" pitchFamily="34" charset="-128"/>
              </a:rPr>
              <a:t>collaborative</a:t>
            </a:r>
            <a:r>
              <a:rPr lang="en-GB" altLang="en-US" dirty="0">
                <a:latin typeface="Arial" panose="020B0604020202020204" pitchFamily="34" charset="0"/>
                <a:ea typeface="ＭＳ Ｐゴシック" pitchFamily="34" charset="-128"/>
              </a:rPr>
              <a:t> - We value young people’s right to be at the centre of decisions that affect them and work in partnership to provide opportunities to share their views, influence decisions and effect real change.</a:t>
            </a:r>
          </a:p>
          <a:p>
            <a:pPr marL="171450" indent="-171450">
              <a:buFont typeface="Arial" panose="020B0604020202020204" pitchFamily="34" charset="0"/>
              <a:buChar char="•"/>
              <a:defRPr/>
            </a:pPr>
            <a:r>
              <a:rPr lang="en-GB" altLang="en-US" dirty="0">
                <a:latin typeface="Arial" panose="020B0604020202020204" pitchFamily="34" charset="0"/>
                <a:ea typeface="ＭＳ Ｐゴシック" pitchFamily="34" charset="-128"/>
              </a:rPr>
              <a:t>To be </a:t>
            </a:r>
            <a:r>
              <a:rPr lang="en-GB" altLang="en-US" b="1" dirty="0">
                <a:latin typeface="Arial" panose="020B0604020202020204" pitchFamily="34" charset="0"/>
                <a:ea typeface="ＭＳ Ｐゴシック" pitchFamily="34" charset="-128"/>
              </a:rPr>
              <a:t>courageous - </a:t>
            </a:r>
            <a:r>
              <a:rPr lang="en-GB" altLang="en-US" dirty="0">
                <a:latin typeface="Arial" panose="020B0604020202020204" pitchFamily="34" charset="0"/>
                <a:ea typeface="ＭＳ Ｐゴシック" pitchFamily="34" charset="-128"/>
              </a:rPr>
              <a:t>We relentlessly push the boundaries when fighting for change, supporting young people to build a society where people are free to explore their identities without stigma.</a:t>
            </a:r>
          </a:p>
          <a:p>
            <a:pPr marL="171450" indent="-171450">
              <a:buFont typeface="Arial" panose="020B0604020202020204" pitchFamily="34" charset="0"/>
              <a:buChar char="•"/>
              <a:defRPr/>
            </a:pPr>
            <a:r>
              <a:rPr lang="en-GB" altLang="en-US" dirty="0">
                <a:latin typeface="Arial" panose="020B0604020202020204" pitchFamily="34" charset="0"/>
                <a:ea typeface="ＭＳ Ｐゴシック" pitchFamily="34" charset="-128"/>
              </a:rPr>
              <a:t>To be </a:t>
            </a:r>
            <a:r>
              <a:rPr lang="en-GB" altLang="en-US" b="1" dirty="0">
                <a:latin typeface="Arial" panose="020B0604020202020204" pitchFamily="34" charset="0"/>
                <a:ea typeface="ＭＳ Ｐゴシック" pitchFamily="34" charset="-128"/>
              </a:rPr>
              <a:t>Trailblazing - </a:t>
            </a:r>
            <a:r>
              <a:rPr lang="en-GB" altLang="en-US" dirty="0">
                <a:latin typeface="Arial" panose="020B0604020202020204" pitchFamily="34" charset="0"/>
                <a:ea typeface="ＭＳ Ｐゴシック" pitchFamily="34" charset="-128"/>
              </a:rPr>
              <a:t>Since 1964 we have championed the pioneering spirit of our founder, leading the way in meeting the ever-changing needs of young people. </a:t>
            </a:r>
          </a:p>
          <a:p>
            <a:pPr marL="171450" indent="-171450">
              <a:buFont typeface="Arial" panose="020B0604020202020204" pitchFamily="34" charset="0"/>
              <a:buChar char="•"/>
              <a:defRPr/>
            </a:pPr>
            <a:r>
              <a:rPr lang="en-GB" altLang="en-US" dirty="0">
                <a:latin typeface="Arial" panose="020B0604020202020204" pitchFamily="34" charset="0"/>
                <a:ea typeface="ＭＳ Ｐゴシック" pitchFamily="34" charset="-128"/>
              </a:rPr>
              <a:t>To be </a:t>
            </a:r>
            <a:r>
              <a:rPr lang="en-GB" altLang="en-US" b="1" dirty="0">
                <a:latin typeface="Arial" panose="020B0604020202020204" pitchFamily="34" charset="0"/>
                <a:ea typeface="ＭＳ Ｐゴシック" pitchFamily="34" charset="-128"/>
              </a:rPr>
              <a:t>Trustworthy- </a:t>
            </a:r>
            <a:r>
              <a:rPr lang="en-GB" altLang="en-US" dirty="0">
                <a:latin typeface="Arial" panose="020B0604020202020204" pitchFamily="34" charset="0"/>
                <a:ea typeface="ＭＳ Ｐゴシック" pitchFamily="34" charset="-128"/>
              </a:rPr>
              <a:t>Young people rely on Brook’s confidential and non-judgemental approach to speak freely about the issues that affect them.</a:t>
            </a:r>
          </a:p>
        </p:txBody>
      </p:sp>
      <p:sp>
        <p:nvSpPr>
          <p:cNvPr id="122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28663" indent="-279400">
              <a:spcBef>
                <a:spcPct val="30000"/>
              </a:spcBef>
              <a:defRPr sz="1200">
                <a:solidFill>
                  <a:schemeClr val="tx1"/>
                </a:solidFill>
                <a:latin typeface="Arial" panose="020B0604020202020204" pitchFamily="34" charset="0"/>
                <a:ea typeface="MS PGothic" panose="020B0600070205080204" pitchFamily="34" charset="-128"/>
              </a:defRPr>
            </a:lvl2pPr>
            <a:lvl3pPr marL="1120775" indent="-223838">
              <a:spcBef>
                <a:spcPct val="30000"/>
              </a:spcBef>
              <a:defRPr sz="1200">
                <a:solidFill>
                  <a:schemeClr val="tx1"/>
                </a:solidFill>
                <a:latin typeface="Arial" panose="020B0604020202020204" pitchFamily="34" charset="0"/>
                <a:ea typeface="MS PGothic" panose="020B0600070205080204" pitchFamily="34" charset="-128"/>
              </a:defRPr>
            </a:lvl3pPr>
            <a:lvl4pPr marL="1570038" indent="-223838">
              <a:spcBef>
                <a:spcPct val="30000"/>
              </a:spcBef>
              <a:defRPr sz="1200">
                <a:solidFill>
                  <a:schemeClr val="tx1"/>
                </a:solidFill>
                <a:latin typeface="Arial" panose="020B0604020202020204" pitchFamily="34" charset="0"/>
                <a:ea typeface="MS PGothic" panose="020B0600070205080204" pitchFamily="34" charset="-128"/>
              </a:defRPr>
            </a:lvl4pPr>
            <a:lvl5pPr marL="2017713" indent="-223838">
              <a:spcBef>
                <a:spcPct val="30000"/>
              </a:spcBef>
              <a:defRPr sz="1200">
                <a:solidFill>
                  <a:schemeClr val="tx1"/>
                </a:solidFill>
                <a:latin typeface="Arial" panose="020B0604020202020204" pitchFamily="34" charset="0"/>
                <a:ea typeface="MS PGothic" panose="020B0600070205080204" pitchFamily="34" charset="-128"/>
              </a:defRPr>
            </a:lvl5pPr>
            <a:lvl6pPr marL="2474913" indent="-2238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32113" indent="-2238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389313" indent="-2238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46513" indent="-2238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A8FC6208-8346-4157-B538-278536CC4B96}" type="slidenum">
              <a:rPr lang="en-US" altLang="en-US" smtClean="0">
                <a:solidFill>
                  <a:srgbClr val="000000"/>
                </a:solidFill>
                <a:cs typeface="Arial" panose="020B0604020202020204" pitchFamily="34" charset="0"/>
              </a:rPr>
              <a:pPr eaLnBrk="1" hangingPunct="1">
                <a:spcBef>
                  <a:spcPct val="0"/>
                </a:spcBef>
              </a:pPr>
              <a:t>3</a:t>
            </a:fld>
            <a:endParaRPr lang="en-US" altLang="en-US">
              <a:solidFill>
                <a:srgbClr val="000000"/>
              </a:solidFill>
              <a:cs typeface="Arial" panose="020B0604020202020204" pitchFamily="34" charset="0"/>
            </a:endParaRPr>
          </a:p>
        </p:txBody>
      </p:sp>
    </p:spTree>
    <p:extLst>
      <p:ext uri="{BB962C8B-B14F-4D97-AF65-F5344CB8AC3E}">
        <p14:creationId xmlns:p14="http://schemas.microsoft.com/office/powerpoint/2010/main" val="359729144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9.svg"/><Relationship Id="rId4" Type="http://schemas.openxmlformats.org/officeDocument/2006/relationships/image" Target="../media/image2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 Id="rId5" Type="http://schemas.openxmlformats.org/officeDocument/2006/relationships/image" Target="../media/image35.svg"/><Relationship Id="rId4"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5" Type="http://schemas.openxmlformats.org/officeDocument/2006/relationships/image" Target="../media/image41.svg"/><Relationship Id="rId4" Type="http://schemas.openxmlformats.org/officeDocument/2006/relationships/image" Target="../media/image40.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8FE3B65-83A3-7360-CF51-ADC9DA9FB622}"/>
              </a:ext>
            </a:extLst>
          </p:cNvPr>
          <p:cNvSpPr/>
          <p:nvPr/>
        </p:nvSpPr>
        <p:spPr>
          <a:xfrm>
            <a:off x="259145" y="257537"/>
            <a:ext cx="13299311" cy="7257325"/>
          </a:xfrm>
          <a:prstGeom prst="roundRect">
            <a:avLst>
              <a:gd name="adj" fmla="val 46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Graphic 9">
            <a:extLst>
              <a:ext uri="{FF2B5EF4-FFF2-40B4-BE49-F238E27FC236}">
                <a16:creationId xmlns:a16="http://schemas.microsoft.com/office/drawing/2014/main" id="{15EC4138-ECAB-9D3F-C19E-59EE8DED02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647" y="916193"/>
            <a:ext cx="2355368" cy="525578"/>
          </a:xfrm>
          <a:prstGeom prst="rect">
            <a:avLst/>
          </a:prstGeom>
        </p:spPr>
      </p:pic>
      <p:sp>
        <p:nvSpPr>
          <p:cNvPr id="11" name="Title 10">
            <a:extLst>
              <a:ext uri="{FF2B5EF4-FFF2-40B4-BE49-F238E27FC236}">
                <a16:creationId xmlns:a16="http://schemas.microsoft.com/office/drawing/2014/main" id="{5661E3B7-187D-67E7-DCDE-F8F53B5C69C4}"/>
              </a:ext>
            </a:extLst>
          </p:cNvPr>
          <p:cNvSpPr>
            <a:spLocks noGrp="1"/>
          </p:cNvSpPr>
          <p:nvPr>
            <p:ph type="title"/>
          </p:nvPr>
        </p:nvSpPr>
        <p:spPr>
          <a:xfrm>
            <a:off x="746646" y="2368971"/>
            <a:ext cx="9382091" cy="1869111"/>
          </a:xfrm>
        </p:spPr>
        <p:txBody>
          <a:bodyPr/>
          <a:lstStyle>
            <a:lvl1pPr>
              <a:lnSpc>
                <a:spcPct val="80000"/>
              </a:lnSpc>
              <a:defRPr sz="7000">
                <a:solidFill>
                  <a:schemeClr val="bg2"/>
                </a:solidFill>
              </a:defRPr>
            </a:lvl1pPr>
          </a:lstStyle>
          <a:p>
            <a:r>
              <a:rPr lang="en-US" noProof="0" dirty="0"/>
              <a:t>Click to edit Master title style</a:t>
            </a:r>
            <a:endParaRPr lang="en-GB" noProof="0" dirty="0"/>
          </a:p>
        </p:txBody>
      </p:sp>
      <p:sp>
        <p:nvSpPr>
          <p:cNvPr id="13" name="Text Placeholder 12">
            <a:extLst>
              <a:ext uri="{FF2B5EF4-FFF2-40B4-BE49-F238E27FC236}">
                <a16:creationId xmlns:a16="http://schemas.microsoft.com/office/drawing/2014/main" id="{E9C2F39C-9E23-94B2-837A-B9EFC2238559}"/>
              </a:ext>
            </a:extLst>
          </p:cNvPr>
          <p:cNvSpPr>
            <a:spLocks noGrp="1"/>
          </p:cNvSpPr>
          <p:nvPr>
            <p:ph type="body" sz="quarter" idx="10" hasCustomPrompt="1"/>
          </p:nvPr>
        </p:nvSpPr>
        <p:spPr>
          <a:xfrm>
            <a:off x="739521" y="4268062"/>
            <a:ext cx="9389216" cy="1263308"/>
          </a:xfrm>
        </p:spPr>
        <p:txBody>
          <a:bodyPr/>
          <a:lstStyle>
            <a:lvl1pPr>
              <a:defRPr sz="3100" spc="-80" baseline="0">
                <a:solidFill>
                  <a:schemeClr val="bg2"/>
                </a:solidFill>
              </a:defRPr>
            </a:lvl1pPr>
          </a:lstStyle>
          <a:p>
            <a:pPr lvl="0"/>
            <a:r>
              <a:rPr lang="en-GB" noProof="0" dirty="0"/>
              <a:t>Presented by Brook</a:t>
            </a:r>
          </a:p>
        </p:txBody>
      </p:sp>
      <p:sp>
        <p:nvSpPr>
          <p:cNvPr id="14" name="Text Placeholder 12">
            <a:extLst>
              <a:ext uri="{FF2B5EF4-FFF2-40B4-BE49-F238E27FC236}">
                <a16:creationId xmlns:a16="http://schemas.microsoft.com/office/drawing/2014/main" id="{4A5F8B67-8612-C542-888A-CC76D1B5EE9B}"/>
              </a:ext>
            </a:extLst>
          </p:cNvPr>
          <p:cNvSpPr>
            <a:spLocks noGrp="1"/>
          </p:cNvSpPr>
          <p:nvPr>
            <p:ph type="body" sz="quarter" idx="11" hasCustomPrompt="1"/>
          </p:nvPr>
        </p:nvSpPr>
        <p:spPr>
          <a:xfrm>
            <a:off x="739521" y="6706953"/>
            <a:ext cx="5573713" cy="411478"/>
          </a:xfrm>
        </p:spPr>
        <p:txBody>
          <a:bodyPr/>
          <a:lstStyle>
            <a:lvl1pPr>
              <a:defRPr sz="1800" b="1" i="0" u="sng" spc="0">
                <a:solidFill>
                  <a:schemeClr val="bg2"/>
                </a:solidFill>
                <a:latin typeface="Century Gothic" panose="020B0502020202020204" pitchFamily="34" charset="0"/>
              </a:defRPr>
            </a:lvl1pPr>
          </a:lstStyle>
          <a:p>
            <a:pPr lvl="0"/>
            <a:r>
              <a:rPr lang="en-GB" noProof="0" dirty="0"/>
              <a:t>22 July ‘23</a:t>
            </a:r>
          </a:p>
        </p:txBody>
      </p:sp>
      <p:pic>
        <p:nvPicPr>
          <p:cNvPr id="5" name="Graphic 4">
            <a:extLst>
              <a:ext uri="{FF2B5EF4-FFF2-40B4-BE49-F238E27FC236}">
                <a16:creationId xmlns:a16="http://schemas.microsoft.com/office/drawing/2014/main" id="{0B787001-8C99-2DB9-632B-EC4C7EB5F314}"/>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3863" b="58349"/>
          <a:stretch/>
        </p:blipFill>
        <p:spPr>
          <a:xfrm>
            <a:off x="8934138" y="257537"/>
            <a:ext cx="4624317" cy="2383742"/>
          </a:xfrm>
          <a:prstGeom prst="rect">
            <a:avLst/>
          </a:prstGeom>
        </p:spPr>
      </p:pic>
      <p:pic>
        <p:nvPicPr>
          <p:cNvPr id="3" name="Graphic 2">
            <a:extLst>
              <a:ext uri="{FF2B5EF4-FFF2-40B4-BE49-F238E27FC236}">
                <a16:creationId xmlns:a16="http://schemas.microsoft.com/office/drawing/2014/main" id="{5CB1AC7C-AA51-672C-B97A-E92CD80C17A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6647" y="916193"/>
            <a:ext cx="2355368" cy="525578"/>
          </a:xfrm>
          <a:prstGeom prst="rect">
            <a:avLst/>
          </a:prstGeom>
        </p:spPr>
      </p:pic>
      <p:pic>
        <p:nvPicPr>
          <p:cNvPr id="4" name="Graphic 3">
            <a:extLst>
              <a:ext uri="{FF2B5EF4-FFF2-40B4-BE49-F238E27FC236}">
                <a16:creationId xmlns:a16="http://schemas.microsoft.com/office/drawing/2014/main" id="{4BDB40C5-435D-408C-4AE9-6FF0AF020CF4}"/>
              </a:ext>
            </a:extLst>
          </p:cNvPr>
          <p:cNvPicPr>
            <a:picLocks noChangeAspect="1"/>
          </p:cNvPicPr>
          <p:nvPr userDrawn="1"/>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3863" b="58349"/>
          <a:stretch/>
        </p:blipFill>
        <p:spPr>
          <a:xfrm>
            <a:off x="8934138" y="257537"/>
            <a:ext cx="4624317" cy="2383742"/>
          </a:xfrm>
          <a:prstGeom prst="rect">
            <a:avLst/>
          </a:prstGeom>
        </p:spPr>
      </p:pic>
    </p:spTree>
    <p:extLst>
      <p:ext uri="{BB962C8B-B14F-4D97-AF65-F5344CB8AC3E}">
        <p14:creationId xmlns:p14="http://schemas.microsoft.com/office/powerpoint/2010/main" val="2285839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with Images">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8FE3B65-83A3-7360-CF51-ADC9DA9FB622}"/>
              </a:ext>
            </a:extLst>
          </p:cNvPr>
          <p:cNvSpPr/>
          <p:nvPr/>
        </p:nvSpPr>
        <p:spPr>
          <a:xfrm>
            <a:off x="259145" y="257537"/>
            <a:ext cx="13299311" cy="7257325"/>
          </a:xfrm>
          <a:prstGeom prst="roundRect">
            <a:avLst>
              <a:gd name="adj" fmla="val 464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Graphic 9">
            <a:extLst>
              <a:ext uri="{FF2B5EF4-FFF2-40B4-BE49-F238E27FC236}">
                <a16:creationId xmlns:a16="http://schemas.microsoft.com/office/drawing/2014/main" id="{15EC4138-ECAB-9D3F-C19E-59EE8DED02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647" y="916193"/>
            <a:ext cx="2355368" cy="525578"/>
          </a:xfrm>
          <a:prstGeom prst="rect">
            <a:avLst/>
          </a:prstGeom>
        </p:spPr>
      </p:pic>
      <p:sp>
        <p:nvSpPr>
          <p:cNvPr id="11" name="Title 10">
            <a:extLst>
              <a:ext uri="{FF2B5EF4-FFF2-40B4-BE49-F238E27FC236}">
                <a16:creationId xmlns:a16="http://schemas.microsoft.com/office/drawing/2014/main" id="{5661E3B7-187D-67E7-DCDE-F8F53B5C69C4}"/>
              </a:ext>
            </a:extLst>
          </p:cNvPr>
          <p:cNvSpPr>
            <a:spLocks noGrp="1"/>
          </p:cNvSpPr>
          <p:nvPr>
            <p:ph type="title"/>
          </p:nvPr>
        </p:nvSpPr>
        <p:spPr>
          <a:xfrm>
            <a:off x="746647" y="2357964"/>
            <a:ext cx="5566587" cy="2126648"/>
          </a:xfrm>
        </p:spPr>
        <p:txBody>
          <a:bodyPr/>
          <a:lstStyle/>
          <a:p>
            <a:r>
              <a:rPr lang="en-US" noProof="0"/>
              <a:t>Click to edit Master title style</a:t>
            </a:r>
            <a:endParaRPr lang="en-GB" noProof="0"/>
          </a:p>
        </p:txBody>
      </p:sp>
      <p:sp>
        <p:nvSpPr>
          <p:cNvPr id="13" name="Text Placeholder 12">
            <a:extLst>
              <a:ext uri="{FF2B5EF4-FFF2-40B4-BE49-F238E27FC236}">
                <a16:creationId xmlns:a16="http://schemas.microsoft.com/office/drawing/2014/main" id="{E9C2F39C-9E23-94B2-837A-B9EFC2238559}"/>
              </a:ext>
            </a:extLst>
          </p:cNvPr>
          <p:cNvSpPr>
            <a:spLocks noGrp="1"/>
          </p:cNvSpPr>
          <p:nvPr>
            <p:ph type="body" sz="quarter" idx="10" hasCustomPrompt="1"/>
          </p:nvPr>
        </p:nvSpPr>
        <p:spPr>
          <a:xfrm>
            <a:off x="739521" y="4484613"/>
            <a:ext cx="5573713" cy="682757"/>
          </a:xfrm>
        </p:spPr>
        <p:txBody>
          <a:bodyPr/>
          <a:lstStyle>
            <a:lvl1pPr>
              <a:defRPr sz="2600" spc="-80" baseline="0"/>
            </a:lvl1pPr>
          </a:lstStyle>
          <a:p>
            <a:pPr lvl="0"/>
            <a:r>
              <a:rPr lang="en-GB" noProof="0"/>
              <a:t>Presented by Brook</a:t>
            </a:r>
          </a:p>
        </p:txBody>
      </p:sp>
      <p:sp>
        <p:nvSpPr>
          <p:cNvPr id="14" name="Text Placeholder 12">
            <a:extLst>
              <a:ext uri="{FF2B5EF4-FFF2-40B4-BE49-F238E27FC236}">
                <a16:creationId xmlns:a16="http://schemas.microsoft.com/office/drawing/2014/main" id="{4A5F8B67-8612-C542-888A-CC76D1B5EE9B}"/>
              </a:ext>
            </a:extLst>
          </p:cNvPr>
          <p:cNvSpPr>
            <a:spLocks noGrp="1"/>
          </p:cNvSpPr>
          <p:nvPr>
            <p:ph type="body" sz="quarter" idx="11" hasCustomPrompt="1"/>
          </p:nvPr>
        </p:nvSpPr>
        <p:spPr>
          <a:xfrm>
            <a:off x="739521" y="6706953"/>
            <a:ext cx="5573713" cy="411478"/>
          </a:xfrm>
        </p:spPr>
        <p:txBody>
          <a:bodyPr/>
          <a:lstStyle>
            <a:lvl1pPr>
              <a:defRPr sz="1800" b="1" i="0" u="sng" spc="0">
                <a:solidFill>
                  <a:srgbClr val="1B131E"/>
                </a:solidFill>
                <a:latin typeface="Century Gothic" panose="020B0502020202020204" pitchFamily="34" charset="0"/>
              </a:defRPr>
            </a:lvl1pPr>
          </a:lstStyle>
          <a:p>
            <a:pPr lvl="0"/>
            <a:r>
              <a:rPr lang="en-GB" noProof="0"/>
              <a:t>22 July ‘23</a:t>
            </a:r>
          </a:p>
        </p:txBody>
      </p:sp>
      <p:sp>
        <p:nvSpPr>
          <p:cNvPr id="19" name="Picture Placeholder 18">
            <a:extLst>
              <a:ext uri="{FF2B5EF4-FFF2-40B4-BE49-F238E27FC236}">
                <a16:creationId xmlns:a16="http://schemas.microsoft.com/office/drawing/2014/main" id="{67EBF93D-EA57-2FAA-6DB2-944361A175A2}"/>
              </a:ext>
            </a:extLst>
          </p:cNvPr>
          <p:cNvSpPr>
            <a:spLocks noGrp="1"/>
          </p:cNvSpPr>
          <p:nvPr>
            <p:ph type="pic" sz="quarter" idx="12" hasCustomPrompt="1"/>
          </p:nvPr>
        </p:nvSpPr>
        <p:spPr>
          <a:xfrm>
            <a:off x="6991519" y="257537"/>
            <a:ext cx="6560887" cy="7257326"/>
          </a:xfrm>
          <a:custGeom>
            <a:avLst/>
            <a:gdLst>
              <a:gd name="connsiteX0" fmla="*/ 0 w 6560887"/>
              <a:gd name="connsiteY0" fmla="*/ 0 h 7257326"/>
              <a:gd name="connsiteX1" fmla="*/ 6215391 w 6560887"/>
              <a:gd name="connsiteY1" fmla="*/ 0 h 7257326"/>
              <a:gd name="connsiteX2" fmla="*/ 6560887 w 6560887"/>
              <a:gd name="connsiteY2" fmla="*/ 345496 h 7257326"/>
              <a:gd name="connsiteX3" fmla="*/ 6560887 w 6560887"/>
              <a:gd name="connsiteY3" fmla="*/ 6911830 h 7257326"/>
              <a:gd name="connsiteX4" fmla="*/ 6215391 w 6560887"/>
              <a:gd name="connsiteY4" fmla="*/ 7257326 h 7257326"/>
              <a:gd name="connsiteX5" fmla="*/ 0 w 6560887"/>
              <a:gd name="connsiteY5" fmla="*/ 7257326 h 725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0887" h="7257326">
                <a:moveTo>
                  <a:pt x="0" y="0"/>
                </a:moveTo>
                <a:lnTo>
                  <a:pt x="6215391" y="0"/>
                </a:lnTo>
                <a:cubicBezTo>
                  <a:pt x="6406203" y="0"/>
                  <a:pt x="6560887" y="154684"/>
                  <a:pt x="6560887" y="345496"/>
                </a:cubicBezTo>
                <a:lnTo>
                  <a:pt x="6560887" y="6911830"/>
                </a:lnTo>
                <a:cubicBezTo>
                  <a:pt x="6560887" y="7102642"/>
                  <a:pt x="6406203" y="7257326"/>
                  <a:pt x="6215391" y="7257326"/>
                </a:cubicBezTo>
                <a:lnTo>
                  <a:pt x="0" y="7257326"/>
                </a:lnTo>
                <a:close/>
              </a:path>
            </a:pathLst>
          </a:custGeom>
        </p:spPr>
        <p:txBody>
          <a:bodyPr wrap="square">
            <a:noAutofit/>
          </a:bodyPr>
          <a:lstStyle/>
          <a:p>
            <a:r>
              <a:rPr lang="en-GB" noProof="0"/>
              <a:t>  </a:t>
            </a:r>
          </a:p>
        </p:txBody>
      </p:sp>
      <p:pic>
        <p:nvPicPr>
          <p:cNvPr id="3" name="Graphic 2">
            <a:extLst>
              <a:ext uri="{FF2B5EF4-FFF2-40B4-BE49-F238E27FC236}">
                <a16:creationId xmlns:a16="http://schemas.microsoft.com/office/drawing/2014/main" id="{734A5680-A8C9-2F37-BD38-B58207D7517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6647" y="916193"/>
            <a:ext cx="2355368" cy="525578"/>
          </a:xfrm>
          <a:prstGeom prst="rect">
            <a:avLst/>
          </a:prstGeom>
        </p:spPr>
      </p:pic>
    </p:spTree>
    <p:extLst>
      <p:ext uri="{BB962C8B-B14F-4D97-AF65-F5344CB8AC3E}">
        <p14:creationId xmlns:p14="http://schemas.microsoft.com/office/powerpoint/2010/main" val="28042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mage On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D23F343-6153-056B-D180-36657EBCF08B}"/>
              </a:ext>
            </a:extLst>
          </p:cNvPr>
          <p:cNvSpPr>
            <a:spLocks noGrp="1"/>
          </p:cNvSpPr>
          <p:nvPr>
            <p:ph type="pic" sz="quarter" idx="10" hasCustomPrompt="1"/>
          </p:nvPr>
        </p:nvSpPr>
        <p:spPr>
          <a:xfrm>
            <a:off x="7650865" y="254000"/>
            <a:ext cx="5903089" cy="7258050"/>
          </a:xfrm>
          <a:prstGeom prst="roundRect">
            <a:avLst>
              <a:gd name="adj" fmla="val 6255"/>
            </a:avLst>
          </a:prstGeom>
        </p:spPr>
        <p:txBody>
          <a:bodyPr/>
          <a:lstStyle/>
          <a:p>
            <a:r>
              <a:rPr lang="en-GB" noProof="0"/>
              <a:t>  </a:t>
            </a:r>
          </a:p>
        </p:txBody>
      </p:sp>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US" noProof="0"/>
              <a:t>Click to edit Master title style</a:t>
            </a:r>
            <a:endParaRPr lang="en-GB" noProof="0"/>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17" name="Slide Number Placeholder 16">
            <a:extLst>
              <a:ext uri="{FF2B5EF4-FFF2-40B4-BE49-F238E27FC236}">
                <a16:creationId xmlns:a16="http://schemas.microsoft.com/office/drawing/2014/main" id="{6137AA7C-3A5C-373A-F79E-83D013F52768}"/>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18" name="Text Placeholder 8">
            <a:extLst>
              <a:ext uri="{FF2B5EF4-FFF2-40B4-BE49-F238E27FC236}">
                <a16:creationId xmlns:a16="http://schemas.microsoft.com/office/drawing/2014/main" id="{BC5D0B10-C605-9B62-A562-952366116613}"/>
              </a:ext>
            </a:extLst>
          </p:cNvPr>
          <p:cNvSpPr>
            <a:spLocks noGrp="1"/>
          </p:cNvSpPr>
          <p:nvPr>
            <p:ph type="body" sz="quarter" idx="16"/>
          </p:nvPr>
        </p:nvSpPr>
        <p:spPr>
          <a:xfrm>
            <a:off x="486921" y="3425825"/>
            <a:ext cx="6202804" cy="35179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310172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mage Two">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D23F343-6153-056B-D180-36657EBCF08B}"/>
              </a:ext>
            </a:extLst>
          </p:cNvPr>
          <p:cNvSpPr>
            <a:spLocks noGrp="1"/>
          </p:cNvSpPr>
          <p:nvPr>
            <p:ph type="pic" sz="quarter" idx="10" hasCustomPrompt="1"/>
          </p:nvPr>
        </p:nvSpPr>
        <p:spPr>
          <a:xfrm>
            <a:off x="7650865" y="254000"/>
            <a:ext cx="5903089" cy="3503353"/>
          </a:xfrm>
          <a:prstGeom prst="roundRect">
            <a:avLst>
              <a:gd name="adj" fmla="val 10526"/>
            </a:avLst>
          </a:prstGeom>
        </p:spPr>
        <p:txBody>
          <a:bodyPr/>
          <a:lstStyle/>
          <a:p>
            <a:r>
              <a:rPr lang="en-GB" noProof="0"/>
              <a:t>  </a:t>
            </a:r>
          </a:p>
        </p:txBody>
      </p:sp>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US" noProof="0"/>
              <a:t>Click to edit Master title style</a:t>
            </a:r>
            <a:endParaRPr lang="en-GB" noProof="0"/>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5" y="4011353"/>
            <a:ext cx="5903089" cy="3503353"/>
          </a:xfrm>
          <a:prstGeom prst="roundRect">
            <a:avLst>
              <a:gd name="adj" fmla="val 10526"/>
            </a:avLst>
          </a:prstGeom>
        </p:spPr>
        <p:txBody>
          <a:bodyPr/>
          <a:lstStyle/>
          <a:p>
            <a:r>
              <a:rPr lang="en-GB" noProof="0"/>
              <a:t>  </a:t>
            </a:r>
          </a:p>
        </p:txBody>
      </p:sp>
      <p:sp>
        <p:nvSpPr>
          <p:cNvPr id="6" name="Text Placeholder 8">
            <a:extLst>
              <a:ext uri="{FF2B5EF4-FFF2-40B4-BE49-F238E27FC236}">
                <a16:creationId xmlns:a16="http://schemas.microsoft.com/office/drawing/2014/main" id="{780A7A18-EFC7-2841-C40F-7A68904E1BA5}"/>
              </a:ext>
            </a:extLst>
          </p:cNvPr>
          <p:cNvSpPr>
            <a:spLocks noGrp="1"/>
          </p:cNvSpPr>
          <p:nvPr>
            <p:ph type="body" sz="quarter" idx="16"/>
          </p:nvPr>
        </p:nvSpPr>
        <p:spPr>
          <a:xfrm>
            <a:off x="486921" y="3425825"/>
            <a:ext cx="6202804" cy="35179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417046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mage Thre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US" noProof="0"/>
              <a:t>Click to edit Master title style</a:t>
            </a:r>
            <a:endParaRPr lang="en-GB" noProof="0"/>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5" y="4011353"/>
            <a:ext cx="5903089" cy="3503353"/>
          </a:xfrm>
          <a:prstGeom prst="roundRect">
            <a:avLst>
              <a:gd name="adj" fmla="val 10526"/>
            </a:avLst>
          </a:prstGeom>
        </p:spPr>
        <p:txBody>
          <a:bodyPr/>
          <a:lstStyle/>
          <a:p>
            <a:r>
              <a:rPr lang="en-GB" noProof="0"/>
              <a:t>  </a:t>
            </a:r>
          </a:p>
        </p:txBody>
      </p:sp>
      <p:sp>
        <p:nvSpPr>
          <p:cNvPr id="7" name="Picture Placeholder 8">
            <a:extLst>
              <a:ext uri="{FF2B5EF4-FFF2-40B4-BE49-F238E27FC236}">
                <a16:creationId xmlns:a16="http://schemas.microsoft.com/office/drawing/2014/main" id="{EE3ED2F8-9366-241C-8931-C9A3E8C35139}"/>
              </a:ext>
            </a:extLst>
          </p:cNvPr>
          <p:cNvSpPr>
            <a:spLocks noGrp="1"/>
          </p:cNvSpPr>
          <p:nvPr>
            <p:ph type="pic" sz="quarter" idx="10" hasCustomPrompt="1"/>
          </p:nvPr>
        </p:nvSpPr>
        <p:spPr>
          <a:xfrm>
            <a:off x="7650866" y="254000"/>
            <a:ext cx="2820129" cy="3503353"/>
          </a:xfrm>
          <a:prstGeom prst="roundRect">
            <a:avLst>
              <a:gd name="adj" fmla="val 12899"/>
            </a:avLst>
          </a:prstGeom>
        </p:spPr>
        <p:txBody>
          <a:bodyPr/>
          <a:lstStyle/>
          <a:p>
            <a:r>
              <a:rPr lang="en-GB" noProof="0"/>
              <a:t>  </a:t>
            </a:r>
          </a:p>
        </p:txBody>
      </p:sp>
      <p:sp>
        <p:nvSpPr>
          <p:cNvPr id="8" name="Picture Placeholder 8">
            <a:extLst>
              <a:ext uri="{FF2B5EF4-FFF2-40B4-BE49-F238E27FC236}">
                <a16:creationId xmlns:a16="http://schemas.microsoft.com/office/drawing/2014/main" id="{1EFB75E2-36B8-AAD3-594B-BC5353697B3B}"/>
              </a:ext>
            </a:extLst>
          </p:cNvPr>
          <p:cNvSpPr>
            <a:spLocks noGrp="1"/>
          </p:cNvSpPr>
          <p:nvPr>
            <p:ph type="pic" sz="quarter" idx="15" hasCustomPrompt="1"/>
          </p:nvPr>
        </p:nvSpPr>
        <p:spPr>
          <a:xfrm>
            <a:off x="10733825" y="254000"/>
            <a:ext cx="2820129" cy="3503353"/>
          </a:xfrm>
          <a:prstGeom prst="roundRect">
            <a:avLst>
              <a:gd name="adj" fmla="val 12899"/>
            </a:avLst>
          </a:prstGeom>
        </p:spPr>
        <p:txBody>
          <a:bodyPr/>
          <a:lstStyle/>
          <a:p>
            <a:r>
              <a:rPr lang="en-GB" noProof="0"/>
              <a:t>  </a:t>
            </a:r>
          </a:p>
        </p:txBody>
      </p:sp>
      <p:sp>
        <p:nvSpPr>
          <p:cNvPr id="11" name="Text Placeholder 8">
            <a:extLst>
              <a:ext uri="{FF2B5EF4-FFF2-40B4-BE49-F238E27FC236}">
                <a16:creationId xmlns:a16="http://schemas.microsoft.com/office/drawing/2014/main" id="{AA1B9CCE-673F-E745-A147-1A4E457190B4}"/>
              </a:ext>
            </a:extLst>
          </p:cNvPr>
          <p:cNvSpPr>
            <a:spLocks noGrp="1"/>
          </p:cNvSpPr>
          <p:nvPr>
            <p:ph type="body" sz="quarter" idx="16"/>
          </p:nvPr>
        </p:nvSpPr>
        <p:spPr>
          <a:xfrm>
            <a:off x="486921" y="3425825"/>
            <a:ext cx="6202804" cy="35179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364300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mage 4">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US" noProof="0"/>
              <a:t>Click to edit Master title style</a:t>
            </a:r>
            <a:endParaRPr lang="en-GB" noProof="0"/>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6" y="4527749"/>
            <a:ext cx="2992750" cy="2990651"/>
          </a:xfrm>
          <a:prstGeom prst="roundRect">
            <a:avLst>
              <a:gd name="adj" fmla="val 12238"/>
            </a:avLst>
          </a:prstGeom>
        </p:spPr>
        <p:txBody>
          <a:bodyPr/>
          <a:lstStyle/>
          <a:p>
            <a:r>
              <a:rPr lang="en-GB" noProof="0"/>
              <a:t>  </a:t>
            </a:r>
          </a:p>
        </p:txBody>
      </p:sp>
      <p:sp>
        <p:nvSpPr>
          <p:cNvPr id="8" name="Picture Placeholder 8">
            <a:extLst>
              <a:ext uri="{FF2B5EF4-FFF2-40B4-BE49-F238E27FC236}">
                <a16:creationId xmlns:a16="http://schemas.microsoft.com/office/drawing/2014/main" id="{1EFB75E2-36B8-AAD3-594B-BC5353697B3B}"/>
              </a:ext>
            </a:extLst>
          </p:cNvPr>
          <p:cNvSpPr>
            <a:spLocks noGrp="1"/>
          </p:cNvSpPr>
          <p:nvPr>
            <p:ph type="pic" sz="quarter" idx="15" hasCustomPrompt="1"/>
          </p:nvPr>
        </p:nvSpPr>
        <p:spPr>
          <a:xfrm>
            <a:off x="8814815" y="253999"/>
            <a:ext cx="4739139" cy="5883454"/>
          </a:xfrm>
          <a:prstGeom prst="roundRect">
            <a:avLst>
              <a:gd name="adj" fmla="val 8268"/>
            </a:avLst>
          </a:prstGeom>
        </p:spPr>
        <p:txBody>
          <a:bodyPr/>
          <a:lstStyle/>
          <a:p>
            <a:r>
              <a:rPr lang="en-GB" noProof="0"/>
              <a:t>  </a:t>
            </a:r>
          </a:p>
        </p:txBody>
      </p:sp>
      <p:sp>
        <p:nvSpPr>
          <p:cNvPr id="11" name="Text Placeholder 8">
            <a:extLst>
              <a:ext uri="{FF2B5EF4-FFF2-40B4-BE49-F238E27FC236}">
                <a16:creationId xmlns:a16="http://schemas.microsoft.com/office/drawing/2014/main" id="{1B6164AC-F972-D1D9-236B-8B441FF44B5F}"/>
              </a:ext>
            </a:extLst>
          </p:cNvPr>
          <p:cNvSpPr>
            <a:spLocks noGrp="1"/>
          </p:cNvSpPr>
          <p:nvPr>
            <p:ph type="body" sz="quarter" idx="16"/>
          </p:nvPr>
        </p:nvSpPr>
        <p:spPr>
          <a:xfrm>
            <a:off x="486921" y="3425825"/>
            <a:ext cx="6202804" cy="35179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845854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White Bg">
    <p:spTree>
      <p:nvGrpSpPr>
        <p:cNvPr id="1" name=""/>
        <p:cNvGrpSpPr/>
        <p:nvPr/>
      </p:nvGrpSpPr>
      <p:grpSpPr>
        <a:xfrm>
          <a:off x="0" y="0"/>
          <a:ext cx="0" cy="0"/>
          <a:chOff x="0" y="0"/>
          <a:chExt cx="0" cy="0"/>
        </a:xfrm>
      </p:grpSpPr>
      <p:sp>
        <p:nvSpPr>
          <p:cNvPr id="9" name="Text Placeholder 15">
            <a:extLst>
              <a:ext uri="{FF2B5EF4-FFF2-40B4-BE49-F238E27FC236}">
                <a16:creationId xmlns:a16="http://schemas.microsoft.com/office/drawing/2014/main" id="{3906FCC4-95E0-2C2E-A7E4-0D1700CFC9BA}"/>
              </a:ext>
            </a:extLst>
          </p:cNvPr>
          <p:cNvSpPr>
            <a:spLocks noGrp="1"/>
          </p:cNvSpPr>
          <p:nvPr>
            <p:ph type="body" sz="quarter" idx="12" hasCustomPrompt="1"/>
          </p:nvPr>
        </p:nvSpPr>
        <p:spPr>
          <a:xfrm>
            <a:off x="4125506" y="1559798"/>
            <a:ext cx="5566587" cy="302797"/>
          </a:xfrm>
        </p:spPr>
        <p:txBody>
          <a:bodyPr/>
          <a:lstStyle>
            <a:lvl1pPr algn="ct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10" name="Text Placeholder 8">
            <a:extLst>
              <a:ext uri="{FF2B5EF4-FFF2-40B4-BE49-F238E27FC236}">
                <a16:creationId xmlns:a16="http://schemas.microsoft.com/office/drawing/2014/main" id="{3FF43610-C51B-B3AD-174F-3B53C86399E8}"/>
              </a:ext>
            </a:extLst>
          </p:cNvPr>
          <p:cNvSpPr>
            <a:spLocks noGrp="1"/>
          </p:cNvSpPr>
          <p:nvPr>
            <p:ph type="body" sz="quarter" idx="16"/>
          </p:nvPr>
        </p:nvSpPr>
        <p:spPr>
          <a:xfrm>
            <a:off x="3604644" y="3826240"/>
            <a:ext cx="6608309" cy="1555229"/>
          </a:xfrm>
        </p:spPr>
        <p:txBody>
          <a:bodyPr/>
          <a:lstStyle>
            <a:lvl1pPr algn="ctr">
              <a:defRPr/>
            </a:lvl1pPr>
            <a:lvl2pPr algn="ctr">
              <a:defRPr/>
            </a:lvl2pPr>
            <a:lvl3pPr algn="ctr">
              <a:defRPr/>
            </a:lvl3pPr>
            <a:lvl4pPr algn="ctr">
              <a:defRPr/>
            </a:lvl4pPr>
            <a:lvl5pPr algn="ct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1" name="Title 10">
            <a:extLst>
              <a:ext uri="{FF2B5EF4-FFF2-40B4-BE49-F238E27FC236}">
                <a16:creationId xmlns:a16="http://schemas.microsoft.com/office/drawing/2014/main" id="{39609C3A-F997-0613-6049-9B4E23ABF5F7}"/>
              </a:ext>
            </a:extLst>
          </p:cNvPr>
          <p:cNvSpPr>
            <a:spLocks noGrp="1"/>
          </p:cNvSpPr>
          <p:nvPr>
            <p:ph type="title"/>
          </p:nvPr>
        </p:nvSpPr>
        <p:spPr>
          <a:xfrm>
            <a:off x="3604644" y="2284027"/>
            <a:ext cx="6608309" cy="1388563"/>
          </a:xfrm>
        </p:spPr>
        <p:txBody>
          <a:bodyPr/>
          <a:lstStyle>
            <a:lvl1pPr algn="ctr">
              <a:defRPr/>
            </a:lvl1pPr>
          </a:lstStyle>
          <a:p>
            <a:r>
              <a:rPr lang="en-US" noProof="0"/>
              <a:t>Click to edit Master title style</a:t>
            </a:r>
            <a:endParaRPr lang="en-GB" noProof="0"/>
          </a:p>
        </p:txBody>
      </p:sp>
      <p:sp>
        <p:nvSpPr>
          <p:cNvPr id="12" name="Text Placeholder 8">
            <a:extLst>
              <a:ext uri="{FF2B5EF4-FFF2-40B4-BE49-F238E27FC236}">
                <a16:creationId xmlns:a16="http://schemas.microsoft.com/office/drawing/2014/main" id="{FF8F5E1D-6A76-B283-5625-913914A45CCE}"/>
              </a:ext>
            </a:extLst>
          </p:cNvPr>
          <p:cNvSpPr>
            <a:spLocks noGrp="1"/>
          </p:cNvSpPr>
          <p:nvPr>
            <p:ph type="body" sz="quarter" idx="17" hasCustomPrompt="1"/>
          </p:nvPr>
        </p:nvSpPr>
        <p:spPr>
          <a:xfrm>
            <a:off x="5983356" y="5652053"/>
            <a:ext cx="1898135" cy="543338"/>
          </a:xfrm>
          <a:prstGeom prst="roundRect">
            <a:avLst>
              <a:gd name="adj" fmla="val 50000"/>
            </a:avLst>
          </a:prstGeom>
          <a:solidFill>
            <a:schemeClr val="accent1"/>
          </a:solidFill>
        </p:spPr>
        <p:txBody>
          <a:bodyPr anchor="ctr"/>
          <a:lstStyle>
            <a:lvl1pPr algn="ctr">
              <a:defRPr sz="1600" b="1" i="0">
                <a:solidFill>
                  <a:schemeClr val="bg2"/>
                </a:solidFill>
                <a:latin typeface="Century Gothic" panose="020B0502020202020204" pitchFamily="34" charset="0"/>
              </a:defRPr>
            </a:lvl1pPr>
            <a:lvl2pPr algn="ctr">
              <a:defRPr/>
            </a:lvl2pPr>
            <a:lvl3pPr algn="ctr">
              <a:defRPr/>
            </a:lvl3pPr>
            <a:lvl4pPr algn="ctr">
              <a:defRPr/>
            </a:lvl4pPr>
            <a:lvl5pPr algn="ctr">
              <a:defRPr/>
            </a:lvl5pPr>
          </a:lstStyle>
          <a:p>
            <a:pPr lvl="0"/>
            <a:r>
              <a:rPr lang="en-GB" noProof="0"/>
              <a:t>Call to action</a:t>
            </a:r>
          </a:p>
        </p:txBody>
      </p:sp>
      <p:pic>
        <p:nvPicPr>
          <p:cNvPr id="14" name="Graphic 13">
            <a:extLst>
              <a:ext uri="{FF2B5EF4-FFF2-40B4-BE49-F238E27FC236}">
                <a16:creationId xmlns:a16="http://schemas.microsoft.com/office/drawing/2014/main" id="{0CC1F2B9-05DA-3FCA-CDD8-620C17C690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0"/>
            <a:ext cx="3177916" cy="1977746"/>
          </a:xfrm>
          <a:prstGeom prst="rect">
            <a:avLst/>
          </a:prstGeom>
        </p:spPr>
      </p:pic>
      <p:pic>
        <p:nvPicPr>
          <p:cNvPr id="16" name="Graphic 15">
            <a:extLst>
              <a:ext uri="{FF2B5EF4-FFF2-40B4-BE49-F238E27FC236}">
                <a16:creationId xmlns:a16="http://schemas.microsoft.com/office/drawing/2014/main" id="{4D1FB997-FE89-0831-54BE-F74F4FEEAE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14413" y="6221625"/>
            <a:ext cx="5303187" cy="1575707"/>
          </a:xfrm>
          <a:prstGeom prst="rect">
            <a:avLst/>
          </a:prstGeom>
        </p:spPr>
      </p:pic>
      <p:pic>
        <p:nvPicPr>
          <p:cNvPr id="2" name="Graphic 1">
            <a:extLst>
              <a:ext uri="{FF2B5EF4-FFF2-40B4-BE49-F238E27FC236}">
                <a16:creationId xmlns:a16="http://schemas.microsoft.com/office/drawing/2014/main" id="{52690390-3265-1FD0-8BD7-DFC6CBA0ACF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0"/>
            <a:ext cx="3177916" cy="1977746"/>
          </a:xfrm>
          <a:prstGeom prst="rect">
            <a:avLst/>
          </a:prstGeom>
        </p:spPr>
      </p:pic>
      <p:pic>
        <p:nvPicPr>
          <p:cNvPr id="3" name="Graphic 2">
            <a:extLst>
              <a:ext uri="{FF2B5EF4-FFF2-40B4-BE49-F238E27FC236}">
                <a16:creationId xmlns:a16="http://schemas.microsoft.com/office/drawing/2014/main" id="{C3BF66FD-3968-0618-F018-5AA72F6069B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14413" y="6221625"/>
            <a:ext cx="5303187" cy="1575707"/>
          </a:xfrm>
          <a:prstGeom prst="rect">
            <a:avLst/>
          </a:prstGeom>
        </p:spPr>
      </p:pic>
    </p:spTree>
    <p:extLst>
      <p:ext uri="{BB962C8B-B14F-4D97-AF65-F5344CB8AC3E}">
        <p14:creationId xmlns:p14="http://schemas.microsoft.com/office/powerpoint/2010/main" val="1636044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lor 1">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EBDF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35961B40-D1C0-6FD2-C770-A18012DABB9A}"/>
              </a:ext>
            </a:extLst>
          </p:cNvPr>
          <p:cNvSpPr/>
          <p:nvPr userDrawn="1"/>
        </p:nvSpPr>
        <p:spPr>
          <a:xfrm>
            <a:off x="259145" y="257537"/>
            <a:ext cx="13299311" cy="7257325"/>
          </a:xfrm>
          <a:prstGeom prst="roundRect">
            <a:avLst>
              <a:gd name="adj" fmla="val 4643"/>
            </a:avLst>
          </a:prstGeom>
          <a:solidFill>
            <a:srgbClr val="EBDF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A98FD46E-74D9-4B76-2AF5-39A2DD4CB9A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FE8F4FB3-198B-65FE-171A-B55993A078FB}"/>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3249807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lor 2">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FBE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58F7A542-B665-7A22-8687-F0AEC5757E8B}"/>
              </a:ext>
            </a:extLst>
          </p:cNvPr>
          <p:cNvSpPr/>
          <p:nvPr userDrawn="1"/>
        </p:nvSpPr>
        <p:spPr>
          <a:xfrm>
            <a:off x="259145" y="257537"/>
            <a:ext cx="13299311" cy="7257325"/>
          </a:xfrm>
          <a:prstGeom prst="roundRect">
            <a:avLst>
              <a:gd name="adj" fmla="val 4643"/>
            </a:avLst>
          </a:prstGeom>
          <a:solidFill>
            <a:srgbClr val="FBE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B6D2B5EC-83F7-E383-E763-551FF350BD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74805609-8A67-234E-3306-52289C8B98C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1582830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lor 3">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D2F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4EDED9F6-C7E0-81F3-A76A-95158C2958B9}"/>
              </a:ext>
            </a:extLst>
          </p:cNvPr>
          <p:cNvSpPr/>
          <p:nvPr userDrawn="1"/>
        </p:nvSpPr>
        <p:spPr>
          <a:xfrm>
            <a:off x="259145" y="257537"/>
            <a:ext cx="13299311" cy="7257325"/>
          </a:xfrm>
          <a:prstGeom prst="roundRect">
            <a:avLst>
              <a:gd name="adj" fmla="val 4643"/>
            </a:avLst>
          </a:prstGeom>
          <a:solidFill>
            <a:srgbClr val="D2F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C5BF2D08-2C4D-CB83-CEE2-828C10EA730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259BA69E-9B28-A74C-8D15-F46CBE86641A}"/>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3953648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lor 4">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F9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A47F2821-EAB7-4DED-42D3-91A35C20F7BC}"/>
              </a:ext>
            </a:extLst>
          </p:cNvPr>
          <p:cNvSpPr/>
          <p:nvPr userDrawn="1"/>
        </p:nvSpPr>
        <p:spPr>
          <a:xfrm>
            <a:off x="259145" y="257537"/>
            <a:ext cx="13299311" cy="7257325"/>
          </a:xfrm>
          <a:prstGeom prst="roundRect">
            <a:avLst>
              <a:gd name="adj" fmla="val 4643"/>
            </a:avLst>
          </a:prstGeom>
          <a:solidFill>
            <a:srgbClr val="F9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6618238B-829F-269A-B598-40A11A38EA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DEF16CC2-2DE3-C18F-16AF-83702C3B920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41965919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lor 5">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DE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5EC0619E-4986-7D8B-38B0-57E1C2FD6B6C}"/>
              </a:ext>
            </a:extLst>
          </p:cNvPr>
          <p:cNvSpPr/>
          <p:nvPr userDrawn="1"/>
        </p:nvSpPr>
        <p:spPr>
          <a:xfrm>
            <a:off x="259145" y="257537"/>
            <a:ext cx="13299311" cy="7257325"/>
          </a:xfrm>
          <a:prstGeom prst="roundRect">
            <a:avLst>
              <a:gd name="adj" fmla="val 4643"/>
            </a:avLst>
          </a:prstGeom>
          <a:solidFill>
            <a:srgbClr val="DE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A394941A-1926-55BB-08C1-43A06EC778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37CEAD96-BD90-0810-9E88-D27E91B97FE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2091372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lor 6">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F9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
        <p:nvSpPr>
          <p:cNvPr id="2" name="Rounded Rectangle 7">
            <a:extLst>
              <a:ext uri="{FF2B5EF4-FFF2-40B4-BE49-F238E27FC236}">
                <a16:creationId xmlns:a16="http://schemas.microsoft.com/office/drawing/2014/main" id="{F67DE4FB-0E85-516D-4EB1-F68355D97D76}"/>
              </a:ext>
            </a:extLst>
          </p:cNvPr>
          <p:cNvSpPr/>
          <p:nvPr userDrawn="1"/>
        </p:nvSpPr>
        <p:spPr>
          <a:xfrm>
            <a:off x="259145" y="257537"/>
            <a:ext cx="13299311" cy="7257325"/>
          </a:xfrm>
          <a:prstGeom prst="roundRect">
            <a:avLst>
              <a:gd name="adj" fmla="val 4643"/>
            </a:avLst>
          </a:prstGeom>
          <a:solidFill>
            <a:srgbClr val="F9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 name="Graphic 2">
            <a:extLst>
              <a:ext uri="{FF2B5EF4-FFF2-40B4-BE49-F238E27FC236}">
                <a16:creationId xmlns:a16="http://schemas.microsoft.com/office/drawing/2014/main" id="{06F24ED4-FADA-5C12-CA18-BD1437AAD75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4" name="Graphic 3">
            <a:extLst>
              <a:ext uri="{FF2B5EF4-FFF2-40B4-BE49-F238E27FC236}">
                <a16:creationId xmlns:a16="http://schemas.microsoft.com/office/drawing/2014/main" id="{DB3E05F1-0FB3-DDC7-3515-81683A39A58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4230411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Image 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BC1D7E-FF32-88DD-3970-0CE9929E4E96}"/>
              </a:ext>
            </a:extLst>
          </p:cNvPr>
          <p:cNvSpPr>
            <a:spLocks noGrp="1"/>
          </p:cNvSpPr>
          <p:nvPr>
            <p:ph type="pic" sz="quarter" idx="13" hasCustomPrompt="1"/>
          </p:nvPr>
        </p:nvSpPr>
        <p:spPr>
          <a:xfrm>
            <a:off x="259146" y="257538"/>
            <a:ext cx="13299311" cy="7257325"/>
          </a:xfrm>
          <a:custGeom>
            <a:avLst/>
            <a:gdLst>
              <a:gd name="connsiteX0" fmla="*/ 336958 w 13299311"/>
              <a:gd name="connsiteY0" fmla="*/ 0 h 7257325"/>
              <a:gd name="connsiteX1" fmla="*/ 12962353 w 13299311"/>
              <a:gd name="connsiteY1" fmla="*/ 0 h 7257325"/>
              <a:gd name="connsiteX2" fmla="*/ 13299311 w 13299311"/>
              <a:gd name="connsiteY2" fmla="*/ 336958 h 7257325"/>
              <a:gd name="connsiteX3" fmla="*/ 13299311 w 13299311"/>
              <a:gd name="connsiteY3" fmla="*/ 6920367 h 7257325"/>
              <a:gd name="connsiteX4" fmla="*/ 12962353 w 13299311"/>
              <a:gd name="connsiteY4" fmla="*/ 7257325 h 7257325"/>
              <a:gd name="connsiteX5" fmla="*/ 336958 w 13299311"/>
              <a:gd name="connsiteY5" fmla="*/ 7257325 h 7257325"/>
              <a:gd name="connsiteX6" fmla="*/ 0 w 13299311"/>
              <a:gd name="connsiteY6" fmla="*/ 6920367 h 7257325"/>
              <a:gd name="connsiteX7" fmla="*/ 0 w 13299311"/>
              <a:gd name="connsiteY7" fmla="*/ 336958 h 7257325"/>
              <a:gd name="connsiteX8" fmla="*/ 336958 w 13299311"/>
              <a:gd name="connsiteY8" fmla="*/ 0 h 72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99311" h="7257325">
                <a:moveTo>
                  <a:pt x="336958" y="0"/>
                </a:moveTo>
                <a:lnTo>
                  <a:pt x="12962353" y="0"/>
                </a:lnTo>
                <a:cubicBezTo>
                  <a:pt x="13148450" y="0"/>
                  <a:pt x="13299311" y="150861"/>
                  <a:pt x="13299311" y="336958"/>
                </a:cubicBezTo>
                <a:lnTo>
                  <a:pt x="13299311" y="6920367"/>
                </a:lnTo>
                <a:cubicBezTo>
                  <a:pt x="13299311" y="7106464"/>
                  <a:pt x="13148450" y="7257325"/>
                  <a:pt x="12962353" y="7257325"/>
                </a:cubicBezTo>
                <a:lnTo>
                  <a:pt x="336958" y="7257325"/>
                </a:lnTo>
                <a:cubicBezTo>
                  <a:pt x="150861" y="7257325"/>
                  <a:pt x="0" y="7106464"/>
                  <a:pt x="0" y="6920367"/>
                </a:cubicBezTo>
                <a:lnTo>
                  <a:pt x="0" y="336958"/>
                </a:lnTo>
                <a:cubicBezTo>
                  <a:pt x="0" y="150861"/>
                  <a:pt x="150861" y="0"/>
                  <a:pt x="336958" y="0"/>
                </a:cubicBezTo>
                <a:close/>
              </a:path>
            </a:pathLst>
          </a:custGeom>
        </p:spPr>
        <p:txBody>
          <a:bodyPr wrap="square">
            <a:noAutofit/>
          </a:bodyPr>
          <a:lstStyle/>
          <a:p>
            <a:r>
              <a:rPr lang="en-US" dirty="0"/>
              <a:t>  </a:t>
            </a:r>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US" noProof="0"/>
              <a:t>Click to edit Master title style</a:t>
            </a:r>
            <a:endParaRPr lang="en-GB" noProof="0"/>
          </a:p>
        </p:txBody>
      </p:sp>
    </p:spTree>
    <p:extLst>
      <p:ext uri="{BB962C8B-B14F-4D97-AF65-F5344CB8AC3E}">
        <p14:creationId xmlns:p14="http://schemas.microsoft.com/office/powerpoint/2010/main" val="1399141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p:nvSpPr>
        <p:spPr>
          <a:xfrm>
            <a:off x="259145" y="257537"/>
            <a:ext cx="13299311" cy="7257325"/>
          </a:xfrm>
          <a:prstGeom prst="roundRect">
            <a:avLst>
              <a:gd name="adj" fmla="val 4643"/>
            </a:avLst>
          </a:prstGeom>
          <a:solidFill>
            <a:srgbClr val="F5F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ext Placeholder 8">
            <a:extLst>
              <a:ext uri="{FF2B5EF4-FFF2-40B4-BE49-F238E27FC236}">
                <a16:creationId xmlns:a16="http://schemas.microsoft.com/office/drawing/2014/main" id="{11901CD9-A45A-BAD9-FBA3-5CC520E11236}"/>
              </a:ext>
            </a:extLst>
          </p:cNvPr>
          <p:cNvSpPr>
            <a:spLocks noGrp="1"/>
          </p:cNvSpPr>
          <p:nvPr>
            <p:ph type="body" sz="quarter" idx="17" hasCustomPrompt="1"/>
          </p:nvPr>
        </p:nvSpPr>
        <p:spPr>
          <a:xfrm>
            <a:off x="5959732" y="5774057"/>
            <a:ext cx="1898135" cy="543338"/>
          </a:xfrm>
          <a:prstGeom prst="roundRect">
            <a:avLst>
              <a:gd name="adj" fmla="val 50000"/>
            </a:avLst>
          </a:prstGeom>
          <a:solidFill>
            <a:schemeClr val="accent1"/>
          </a:solidFill>
        </p:spPr>
        <p:txBody>
          <a:bodyPr anchor="ctr"/>
          <a:lstStyle>
            <a:lvl1pPr algn="ctr">
              <a:defRPr sz="1600" b="1" i="0">
                <a:solidFill>
                  <a:schemeClr val="bg2"/>
                </a:solidFill>
                <a:latin typeface="Century Gothic" panose="020B0502020202020204" pitchFamily="34" charset="0"/>
              </a:defRPr>
            </a:lvl1pPr>
            <a:lvl2pPr algn="ctr">
              <a:defRPr/>
            </a:lvl2pPr>
            <a:lvl3pPr algn="ctr">
              <a:defRPr/>
            </a:lvl3pPr>
            <a:lvl4pPr algn="ctr">
              <a:defRPr/>
            </a:lvl4pPr>
            <a:lvl5pPr algn="ctr">
              <a:defRPr/>
            </a:lvl5pPr>
          </a:lstStyle>
          <a:p>
            <a:pPr lvl="0"/>
            <a:r>
              <a:rPr lang="en-GB" noProof="0" dirty="0"/>
              <a:t>Call to action</a:t>
            </a:r>
          </a:p>
        </p:txBody>
      </p:sp>
      <p:sp>
        <p:nvSpPr>
          <p:cNvPr id="3" name="Rounded Rectangle 7">
            <a:extLst>
              <a:ext uri="{FF2B5EF4-FFF2-40B4-BE49-F238E27FC236}">
                <a16:creationId xmlns:a16="http://schemas.microsoft.com/office/drawing/2014/main" id="{C20D334E-63D0-F64A-94CB-54DD4EBF2E94}"/>
              </a:ext>
            </a:extLst>
          </p:cNvPr>
          <p:cNvSpPr/>
          <p:nvPr userDrawn="1"/>
        </p:nvSpPr>
        <p:spPr>
          <a:xfrm>
            <a:off x="259145" y="257537"/>
            <a:ext cx="13299311" cy="7257325"/>
          </a:xfrm>
          <a:prstGeom prst="roundRect">
            <a:avLst>
              <a:gd name="adj" fmla="val 4643"/>
            </a:avLst>
          </a:prstGeom>
          <a:solidFill>
            <a:srgbClr val="F5F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2077933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8FE3B65-83A3-7360-CF51-ADC9DA9FB622}"/>
              </a:ext>
            </a:extLst>
          </p:cNvPr>
          <p:cNvSpPr/>
          <p:nvPr userDrawn="1"/>
        </p:nvSpPr>
        <p:spPr>
          <a:xfrm>
            <a:off x="259145" y="257537"/>
            <a:ext cx="13299311" cy="7257325"/>
          </a:xfrm>
          <a:prstGeom prst="roundRect">
            <a:avLst>
              <a:gd name="adj" fmla="val 46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Graphic 9">
            <a:extLst>
              <a:ext uri="{FF2B5EF4-FFF2-40B4-BE49-F238E27FC236}">
                <a16:creationId xmlns:a16="http://schemas.microsoft.com/office/drawing/2014/main" id="{15EC4138-ECAB-9D3F-C19E-59EE8DED021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647" y="916193"/>
            <a:ext cx="2355368" cy="525578"/>
          </a:xfrm>
          <a:prstGeom prst="rect">
            <a:avLst/>
          </a:prstGeom>
        </p:spPr>
      </p:pic>
      <p:sp>
        <p:nvSpPr>
          <p:cNvPr id="11" name="Title 10">
            <a:extLst>
              <a:ext uri="{FF2B5EF4-FFF2-40B4-BE49-F238E27FC236}">
                <a16:creationId xmlns:a16="http://schemas.microsoft.com/office/drawing/2014/main" id="{5661E3B7-187D-67E7-DCDE-F8F53B5C69C4}"/>
              </a:ext>
            </a:extLst>
          </p:cNvPr>
          <p:cNvSpPr>
            <a:spLocks noGrp="1"/>
          </p:cNvSpPr>
          <p:nvPr>
            <p:ph type="title"/>
          </p:nvPr>
        </p:nvSpPr>
        <p:spPr>
          <a:xfrm>
            <a:off x="746647" y="2368971"/>
            <a:ext cx="8322402" cy="1869111"/>
          </a:xfrm>
        </p:spPr>
        <p:txBody>
          <a:bodyPr/>
          <a:lstStyle>
            <a:lvl1pPr>
              <a:lnSpc>
                <a:spcPct val="80000"/>
              </a:lnSpc>
              <a:defRPr sz="7000">
                <a:solidFill>
                  <a:schemeClr val="bg2"/>
                </a:solidFill>
              </a:defRPr>
            </a:lvl1pPr>
          </a:lstStyle>
          <a:p>
            <a:r>
              <a:rPr lang="en-GB" noProof="0" dirty="0"/>
              <a:t>Click to edit Master title style</a:t>
            </a:r>
          </a:p>
        </p:txBody>
      </p:sp>
      <p:sp>
        <p:nvSpPr>
          <p:cNvPr id="13" name="Text Placeholder 12">
            <a:extLst>
              <a:ext uri="{FF2B5EF4-FFF2-40B4-BE49-F238E27FC236}">
                <a16:creationId xmlns:a16="http://schemas.microsoft.com/office/drawing/2014/main" id="{E9C2F39C-9E23-94B2-837A-B9EFC2238559}"/>
              </a:ext>
            </a:extLst>
          </p:cNvPr>
          <p:cNvSpPr>
            <a:spLocks noGrp="1"/>
          </p:cNvSpPr>
          <p:nvPr>
            <p:ph type="body" sz="quarter" idx="10" hasCustomPrompt="1"/>
          </p:nvPr>
        </p:nvSpPr>
        <p:spPr>
          <a:xfrm>
            <a:off x="739521" y="4268062"/>
            <a:ext cx="8329528" cy="1263308"/>
          </a:xfrm>
        </p:spPr>
        <p:txBody>
          <a:bodyPr/>
          <a:lstStyle>
            <a:lvl1pPr>
              <a:defRPr sz="3100" spc="-80" baseline="0">
                <a:solidFill>
                  <a:schemeClr val="bg2"/>
                </a:solidFill>
              </a:defRPr>
            </a:lvl1pPr>
          </a:lstStyle>
          <a:p>
            <a:pPr lvl="0"/>
            <a:r>
              <a:rPr lang="en-GB" noProof="0" dirty="0"/>
              <a:t>Presented by Brook</a:t>
            </a:r>
          </a:p>
        </p:txBody>
      </p:sp>
      <p:sp>
        <p:nvSpPr>
          <p:cNvPr id="14" name="Text Placeholder 12">
            <a:extLst>
              <a:ext uri="{FF2B5EF4-FFF2-40B4-BE49-F238E27FC236}">
                <a16:creationId xmlns:a16="http://schemas.microsoft.com/office/drawing/2014/main" id="{4A5F8B67-8612-C542-888A-CC76D1B5EE9B}"/>
              </a:ext>
            </a:extLst>
          </p:cNvPr>
          <p:cNvSpPr>
            <a:spLocks noGrp="1"/>
          </p:cNvSpPr>
          <p:nvPr>
            <p:ph type="body" sz="quarter" idx="11" hasCustomPrompt="1"/>
          </p:nvPr>
        </p:nvSpPr>
        <p:spPr>
          <a:xfrm>
            <a:off x="739521" y="6706953"/>
            <a:ext cx="5573713" cy="411478"/>
          </a:xfrm>
        </p:spPr>
        <p:txBody>
          <a:bodyPr/>
          <a:lstStyle>
            <a:lvl1pPr>
              <a:defRPr sz="1800" b="1" i="0" u="sng" spc="0">
                <a:solidFill>
                  <a:schemeClr val="bg2"/>
                </a:solidFill>
                <a:latin typeface="Century Gothic" panose="020B0502020202020204" pitchFamily="34" charset="0"/>
              </a:defRPr>
            </a:lvl1pPr>
          </a:lstStyle>
          <a:p>
            <a:pPr lvl="0"/>
            <a:r>
              <a:rPr lang="en-GB" noProof="0" dirty="0"/>
              <a:t>22 July ‘23</a:t>
            </a:r>
          </a:p>
        </p:txBody>
      </p:sp>
      <p:pic>
        <p:nvPicPr>
          <p:cNvPr id="5" name="Graphic 4">
            <a:extLst>
              <a:ext uri="{FF2B5EF4-FFF2-40B4-BE49-F238E27FC236}">
                <a16:creationId xmlns:a16="http://schemas.microsoft.com/office/drawing/2014/main" id="{0B787001-8C99-2DB9-632B-EC4C7EB5F314}"/>
              </a:ext>
            </a:extLst>
          </p:cNvPr>
          <p:cNvPicPr>
            <a:picLocks noChangeAspect="1"/>
          </p:cNvPicPr>
          <p:nvPr userDrawn="1"/>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3863" b="58349"/>
          <a:stretch/>
        </p:blipFill>
        <p:spPr>
          <a:xfrm>
            <a:off x="8934138" y="257537"/>
            <a:ext cx="4624317" cy="2383742"/>
          </a:xfrm>
          <a:prstGeom prst="rect">
            <a:avLst/>
          </a:prstGeom>
        </p:spPr>
      </p:pic>
    </p:spTree>
    <p:extLst>
      <p:ext uri="{BB962C8B-B14F-4D97-AF65-F5344CB8AC3E}">
        <p14:creationId xmlns:p14="http://schemas.microsoft.com/office/powerpoint/2010/main" val="2693282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ver with Images">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F8FE3B65-83A3-7360-CF51-ADC9DA9FB622}"/>
              </a:ext>
            </a:extLst>
          </p:cNvPr>
          <p:cNvSpPr/>
          <p:nvPr userDrawn="1"/>
        </p:nvSpPr>
        <p:spPr>
          <a:xfrm>
            <a:off x="259145" y="257537"/>
            <a:ext cx="13299311" cy="7257325"/>
          </a:xfrm>
          <a:prstGeom prst="roundRect">
            <a:avLst>
              <a:gd name="adj" fmla="val 464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Graphic 9">
            <a:extLst>
              <a:ext uri="{FF2B5EF4-FFF2-40B4-BE49-F238E27FC236}">
                <a16:creationId xmlns:a16="http://schemas.microsoft.com/office/drawing/2014/main" id="{15EC4138-ECAB-9D3F-C19E-59EE8DED021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6647" y="916193"/>
            <a:ext cx="2355368" cy="525578"/>
          </a:xfrm>
          <a:prstGeom prst="rect">
            <a:avLst/>
          </a:prstGeom>
        </p:spPr>
      </p:pic>
      <p:sp>
        <p:nvSpPr>
          <p:cNvPr id="11" name="Title 10">
            <a:extLst>
              <a:ext uri="{FF2B5EF4-FFF2-40B4-BE49-F238E27FC236}">
                <a16:creationId xmlns:a16="http://schemas.microsoft.com/office/drawing/2014/main" id="{5661E3B7-187D-67E7-DCDE-F8F53B5C69C4}"/>
              </a:ext>
            </a:extLst>
          </p:cNvPr>
          <p:cNvSpPr>
            <a:spLocks noGrp="1"/>
          </p:cNvSpPr>
          <p:nvPr>
            <p:ph type="title"/>
          </p:nvPr>
        </p:nvSpPr>
        <p:spPr>
          <a:xfrm>
            <a:off x="746647" y="2357964"/>
            <a:ext cx="5566587" cy="2126648"/>
          </a:xfrm>
        </p:spPr>
        <p:txBody>
          <a:bodyPr/>
          <a:lstStyle/>
          <a:p>
            <a:r>
              <a:rPr lang="en-GB" noProof="0"/>
              <a:t>Click to edit Master title style</a:t>
            </a:r>
          </a:p>
        </p:txBody>
      </p:sp>
      <p:sp>
        <p:nvSpPr>
          <p:cNvPr id="13" name="Text Placeholder 12">
            <a:extLst>
              <a:ext uri="{FF2B5EF4-FFF2-40B4-BE49-F238E27FC236}">
                <a16:creationId xmlns:a16="http://schemas.microsoft.com/office/drawing/2014/main" id="{E9C2F39C-9E23-94B2-837A-B9EFC2238559}"/>
              </a:ext>
            </a:extLst>
          </p:cNvPr>
          <p:cNvSpPr>
            <a:spLocks noGrp="1"/>
          </p:cNvSpPr>
          <p:nvPr>
            <p:ph type="body" sz="quarter" idx="10" hasCustomPrompt="1"/>
          </p:nvPr>
        </p:nvSpPr>
        <p:spPr>
          <a:xfrm>
            <a:off x="739521" y="4484613"/>
            <a:ext cx="5573713" cy="682757"/>
          </a:xfrm>
        </p:spPr>
        <p:txBody>
          <a:bodyPr/>
          <a:lstStyle>
            <a:lvl1pPr>
              <a:defRPr sz="2600" spc="-80" baseline="0"/>
            </a:lvl1pPr>
          </a:lstStyle>
          <a:p>
            <a:pPr lvl="0"/>
            <a:r>
              <a:rPr lang="en-GB" noProof="0"/>
              <a:t>Presented by Brook</a:t>
            </a:r>
          </a:p>
        </p:txBody>
      </p:sp>
      <p:sp>
        <p:nvSpPr>
          <p:cNvPr id="14" name="Text Placeholder 12">
            <a:extLst>
              <a:ext uri="{FF2B5EF4-FFF2-40B4-BE49-F238E27FC236}">
                <a16:creationId xmlns:a16="http://schemas.microsoft.com/office/drawing/2014/main" id="{4A5F8B67-8612-C542-888A-CC76D1B5EE9B}"/>
              </a:ext>
            </a:extLst>
          </p:cNvPr>
          <p:cNvSpPr>
            <a:spLocks noGrp="1"/>
          </p:cNvSpPr>
          <p:nvPr>
            <p:ph type="body" sz="quarter" idx="11" hasCustomPrompt="1"/>
          </p:nvPr>
        </p:nvSpPr>
        <p:spPr>
          <a:xfrm>
            <a:off x="739521" y="6706953"/>
            <a:ext cx="5573713" cy="411478"/>
          </a:xfrm>
        </p:spPr>
        <p:txBody>
          <a:bodyPr/>
          <a:lstStyle>
            <a:lvl1pPr>
              <a:defRPr sz="1800" b="1" i="0" u="sng" spc="0">
                <a:solidFill>
                  <a:srgbClr val="1B131E"/>
                </a:solidFill>
                <a:latin typeface="Century Gothic" panose="020B0502020202020204" pitchFamily="34" charset="0"/>
              </a:defRPr>
            </a:lvl1pPr>
          </a:lstStyle>
          <a:p>
            <a:pPr lvl="0"/>
            <a:r>
              <a:rPr lang="en-GB" noProof="0"/>
              <a:t>22 July ‘23</a:t>
            </a:r>
          </a:p>
        </p:txBody>
      </p:sp>
      <p:sp>
        <p:nvSpPr>
          <p:cNvPr id="19" name="Picture Placeholder 18">
            <a:extLst>
              <a:ext uri="{FF2B5EF4-FFF2-40B4-BE49-F238E27FC236}">
                <a16:creationId xmlns:a16="http://schemas.microsoft.com/office/drawing/2014/main" id="{67EBF93D-EA57-2FAA-6DB2-944361A175A2}"/>
              </a:ext>
            </a:extLst>
          </p:cNvPr>
          <p:cNvSpPr>
            <a:spLocks noGrp="1"/>
          </p:cNvSpPr>
          <p:nvPr>
            <p:ph type="pic" sz="quarter" idx="12" hasCustomPrompt="1"/>
          </p:nvPr>
        </p:nvSpPr>
        <p:spPr>
          <a:xfrm>
            <a:off x="6991519" y="257537"/>
            <a:ext cx="6560887" cy="7257326"/>
          </a:xfrm>
          <a:custGeom>
            <a:avLst/>
            <a:gdLst>
              <a:gd name="connsiteX0" fmla="*/ 0 w 6560887"/>
              <a:gd name="connsiteY0" fmla="*/ 0 h 7257326"/>
              <a:gd name="connsiteX1" fmla="*/ 6215391 w 6560887"/>
              <a:gd name="connsiteY1" fmla="*/ 0 h 7257326"/>
              <a:gd name="connsiteX2" fmla="*/ 6560887 w 6560887"/>
              <a:gd name="connsiteY2" fmla="*/ 345496 h 7257326"/>
              <a:gd name="connsiteX3" fmla="*/ 6560887 w 6560887"/>
              <a:gd name="connsiteY3" fmla="*/ 6911830 h 7257326"/>
              <a:gd name="connsiteX4" fmla="*/ 6215391 w 6560887"/>
              <a:gd name="connsiteY4" fmla="*/ 7257326 h 7257326"/>
              <a:gd name="connsiteX5" fmla="*/ 0 w 6560887"/>
              <a:gd name="connsiteY5" fmla="*/ 7257326 h 725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0887" h="7257326">
                <a:moveTo>
                  <a:pt x="0" y="0"/>
                </a:moveTo>
                <a:lnTo>
                  <a:pt x="6215391" y="0"/>
                </a:lnTo>
                <a:cubicBezTo>
                  <a:pt x="6406203" y="0"/>
                  <a:pt x="6560887" y="154684"/>
                  <a:pt x="6560887" y="345496"/>
                </a:cubicBezTo>
                <a:lnTo>
                  <a:pt x="6560887" y="6911830"/>
                </a:lnTo>
                <a:cubicBezTo>
                  <a:pt x="6560887" y="7102642"/>
                  <a:pt x="6406203" y="7257326"/>
                  <a:pt x="6215391" y="7257326"/>
                </a:cubicBezTo>
                <a:lnTo>
                  <a:pt x="0" y="7257326"/>
                </a:lnTo>
                <a:close/>
              </a:path>
            </a:pathLst>
          </a:custGeom>
        </p:spPr>
        <p:txBody>
          <a:bodyPr wrap="square">
            <a:noAutofit/>
          </a:bodyPr>
          <a:lstStyle/>
          <a:p>
            <a:r>
              <a:rPr lang="en-GB" noProof="0"/>
              <a:t>  </a:t>
            </a:r>
          </a:p>
        </p:txBody>
      </p:sp>
    </p:spTree>
    <p:extLst>
      <p:ext uri="{BB962C8B-B14F-4D97-AF65-F5344CB8AC3E}">
        <p14:creationId xmlns:p14="http://schemas.microsoft.com/office/powerpoint/2010/main" val="1472749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Image On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D23F343-6153-056B-D180-36657EBCF08B}"/>
              </a:ext>
            </a:extLst>
          </p:cNvPr>
          <p:cNvSpPr>
            <a:spLocks noGrp="1"/>
          </p:cNvSpPr>
          <p:nvPr>
            <p:ph type="pic" sz="quarter" idx="10" hasCustomPrompt="1"/>
          </p:nvPr>
        </p:nvSpPr>
        <p:spPr>
          <a:xfrm>
            <a:off x="7650865" y="254000"/>
            <a:ext cx="5903089" cy="7258050"/>
          </a:xfrm>
          <a:prstGeom prst="roundRect">
            <a:avLst>
              <a:gd name="adj" fmla="val 6255"/>
            </a:avLst>
          </a:prstGeom>
        </p:spPr>
        <p:txBody>
          <a:bodyPr/>
          <a:lstStyle/>
          <a:p>
            <a:r>
              <a:rPr lang="en-GB" noProof="0"/>
              <a:t>  </a:t>
            </a:r>
          </a:p>
        </p:txBody>
      </p:sp>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GB" noProof="0"/>
              <a:t>Click to edit Master title style</a:t>
            </a:r>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17" name="Slide Number Placeholder 16">
            <a:extLst>
              <a:ext uri="{FF2B5EF4-FFF2-40B4-BE49-F238E27FC236}">
                <a16:creationId xmlns:a16="http://schemas.microsoft.com/office/drawing/2014/main" id="{6137AA7C-3A5C-373A-F79E-83D013F52768}"/>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18" name="Text Placeholder 8">
            <a:extLst>
              <a:ext uri="{FF2B5EF4-FFF2-40B4-BE49-F238E27FC236}">
                <a16:creationId xmlns:a16="http://schemas.microsoft.com/office/drawing/2014/main" id="{BC5D0B10-C605-9B62-A562-952366116613}"/>
              </a:ext>
            </a:extLst>
          </p:cNvPr>
          <p:cNvSpPr>
            <a:spLocks noGrp="1"/>
          </p:cNvSpPr>
          <p:nvPr>
            <p:ph type="body" sz="quarter" idx="16"/>
          </p:nvPr>
        </p:nvSpPr>
        <p:spPr>
          <a:xfrm>
            <a:off x="486921" y="3425825"/>
            <a:ext cx="6202804" cy="35179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995553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mage Two">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D23F343-6153-056B-D180-36657EBCF08B}"/>
              </a:ext>
            </a:extLst>
          </p:cNvPr>
          <p:cNvSpPr>
            <a:spLocks noGrp="1"/>
          </p:cNvSpPr>
          <p:nvPr>
            <p:ph type="pic" sz="quarter" idx="10" hasCustomPrompt="1"/>
          </p:nvPr>
        </p:nvSpPr>
        <p:spPr>
          <a:xfrm>
            <a:off x="7650865" y="254000"/>
            <a:ext cx="5903089" cy="3503353"/>
          </a:xfrm>
          <a:prstGeom prst="roundRect">
            <a:avLst>
              <a:gd name="adj" fmla="val 10526"/>
            </a:avLst>
          </a:prstGeom>
        </p:spPr>
        <p:txBody>
          <a:bodyPr/>
          <a:lstStyle/>
          <a:p>
            <a:r>
              <a:rPr lang="en-GB" noProof="0"/>
              <a:t>  </a:t>
            </a:r>
          </a:p>
        </p:txBody>
      </p:sp>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GB" noProof="0"/>
              <a:t>Click to edit Master title style</a:t>
            </a:r>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5" y="4011353"/>
            <a:ext cx="5903089" cy="3503353"/>
          </a:xfrm>
          <a:prstGeom prst="roundRect">
            <a:avLst>
              <a:gd name="adj" fmla="val 10526"/>
            </a:avLst>
          </a:prstGeom>
        </p:spPr>
        <p:txBody>
          <a:bodyPr/>
          <a:lstStyle/>
          <a:p>
            <a:r>
              <a:rPr lang="en-GB" noProof="0"/>
              <a:t>  </a:t>
            </a:r>
          </a:p>
        </p:txBody>
      </p:sp>
      <p:sp>
        <p:nvSpPr>
          <p:cNvPr id="6" name="Text Placeholder 8">
            <a:extLst>
              <a:ext uri="{FF2B5EF4-FFF2-40B4-BE49-F238E27FC236}">
                <a16:creationId xmlns:a16="http://schemas.microsoft.com/office/drawing/2014/main" id="{780A7A18-EFC7-2841-C40F-7A68904E1BA5}"/>
              </a:ext>
            </a:extLst>
          </p:cNvPr>
          <p:cNvSpPr>
            <a:spLocks noGrp="1"/>
          </p:cNvSpPr>
          <p:nvPr>
            <p:ph type="body" sz="quarter" idx="16"/>
          </p:nvPr>
        </p:nvSpPr>
        <p:spPr>
          <a:xfrm>
            <a:off x="486921" y="3425825"/>
            <a:ext cx="6202804" cy="35179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1353624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mage Thre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GB" noProof="0"/>
              <a:t>Click to edit Master title style</a:t>
            </a:r>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5" y="4011353"/>
            <a:ext cx="5903089" cy="3503353"/>
          </a:xfrm>
          <a:prstGeom prst="roundRect">
            <a:avLst>
              <a:gd name="adj" fmla="val 10526"/>
            </a:avLst>
          </a:prstGeom>
        </p:spPr>
        <p:txBody>
          <a:bodyPr/>
          <a:lstStyle/>
          <a:p>
            <a:r>
              <a:rPr lang="en-GB" noProof="0"/>
              <a:t>  </a:t>
            </a:r>
          </a:p>
        </p:txBody>
      </p:sp>
      <p:sp>
        <p:nvSpPr>
          <p:cNvPr id="7" name="Picture Placeholder 8">
            <a:extLst>
              <a:ext uri="{FF2B5EF4-FFF2-40B4-BE49-F238E27FC236}">
                <a16:creationId xmlns:a16="http://schemas.microsoft.com/office/drawing/2014/main" id="{EE3ED2F8-9366-241C-8931-C9A3E8C35139}"/>
              </a:ext>
            </a:extLst>
          </p:cNvPr>
          <p:cNvSpPr>
            <a:spLocks noGrp="1"/>
          </p:cNvSpPr>
          <p:nvPr>
            <p:ph type="pic" sz="quarter" idx="10" hasCustomPrompt="1"/>
          </p:nvPr>
        </p:nvSpPr>
        <p:spPr>
          <a:xfrm>
            <a:off x="7650866" y="254000"/>
            <a:ext cx="2820129" cy="3503353"/>
          </a:xfrm>
          <a:prstGeom prst="roundRect">
            <a:avLst>
              <a:gd name="adj" fmla="val 12899"/>
            </a:avLst>
          </a:prstGeom>
        </p:spPr>
        <p:txBody>
          <a:bodyPr/>
          <a:lstStyle/>
          <a:p>
            <a:r>
              <a:rPr lang="en-GB" noProof="0"/>
              <a:t>  </a:t>
            </a:r>
          </a:p>
        </p:txBody>
      </p:sp>
      <p:sp>
        <p:nvSpPr>
          <p:cNvPr id="8" name="Picture Placeholder 8">
            <a:extLst>
              <a:ext uri="{FF2B5EF4-FFF2-40B4-BE49-F238E27FC236}">
                <a16:creationId xmlns:a16="http://schemas.microsoft.com/office/drawing/2014/main" id="{1EFB75E2-36B8-AAD3-594B-BC5353697B3B}"/>
              </a:ext>
            </a:extLst>
          </p:cNvPr>
          <p:cNvSpPr>
            <a:spLocks noGrp="1"/>
          </p:cNvSpPr>
          <p:nvPr>
            <p:ph type="pic" sz="quarter" idx="15" hasCustomPrompt="1"/>
          </p:nvPr>
        </p:nvSpPr>
        <p:spPr>
          <a:xfrm>
            <a:off x="10733825" y="254000"/>
            <a:ext cx="2820129" cy="3503353"/>
          </a:xfrm>
          <a:prstGeom prst="roundRect">
            <a:avLst>
              <a:gd name="adj" fmla="val 12899"/>
            </a:avLst>
          </a:prstGeom>
        </p:spPr>
        <p:txBody>
          <a:bodyPr/>
          <a:lstStyle/>
          <a:p>
            <a:r>
              <a:rPr lang="en-GB" noProof="0"/>
              <a:t>  </a:t>
            </a:r>
          </a:p>
        </p:txBody>
      </p:sp>
      <p:sp>
        <p:nvSpPr>
          <p:cNvPr id="11" name="Text Placeholder 8">
            <a:extLst>
              <a:ext uri="{FF2B5EF4-FFF2-40B4-BE49-F238E27FC236}">
                <a16:creationId xmlns:a16="http://schemas.microsoft.com/office/drawing/2014/main" id="{AA1B9CCE-673F-E745-A147-1A4E457190B4}"/>
              </a:ext>
            </a:extLst>
          </p:cNvPr>
          <p:cNvSpPr>
            <a:spLocks noGrp="1"/>
          </p:cNvSpPr>
          <p:nvPr>
            <p:ph type="body" sz="quarter" idx="16"/>
          </p:nvPr>
        </p:nvSpPr>
        <p:spPr>
          <a:xfrm>
            <a:off x="486921" y="3425825"/>
            <a:ext cx="6202804" cy="35179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126360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mage 4">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03C4CD9-08EF-0F0E-92E5-F6C951494608}"/>
              </a:ext>
            </a:extLst>
          </p:cNvPr>
          <p:cNvSpPr>
            <a:spLocks noGrp="1"/>
          </p:cNvSpPr>
          <p:nvPr>
            <p:ph type="title"/>
          </p:nvPr>
        </p:nvSpPr>
        <p:spPr>
          <a:xfrm>
            <a:off x="486972" y="1266676"/>
            <a:ext cx="6202804" cy="1893213"/>
          </a:xfrm>
        </p:spPr>
        <p:txBody>
          <a:bodyPr/>
          <a:lstStyle/>
          <a:p>
            <a:r>
              <a:rPr lang="en-GB" noProof="0"/>
              <a:t>Click to edit Master title style</a:t>
            </a:r>
          </a:p>
        </p:txBody>
      </p:sp>
      <p:sp>
        <p:nvSpPr>
          <p:cNvPr id="16" name="Text Placeholder 15">
            <a:extLst>
              <a:ext uri="{FF2B5EF4-FFF2-40B4-BE49-F238E27FC236}">
                <a16:creationId xmlns:a16="http://schemas.microsoft.com/office/drawing/2014/main" id="{7E561EEA-D16F-1FDD-CDEB-8EA7EF4BF645}"/>
              </a:ext>
            </a:extLst>
          </p:cNvPr>
          <p:cNvSpPr>
            <a:spLocks noGrp="1"/>
          </p:cNvSpPr>
          <p:nvPr>
            <p:ph type="body" sz="quarter" idx="12" hasCustomPrompt="1"/>
          </p:nvPr>
        </p:nvSpPr>
        <p:spPr>
          <a:xfrm>
            <a:off x="486972" y="525477"/>
            <a:ext cx="5566587" cy="302797"/>
          </a:xfrm>
        </p:spPr>
        <p:txBody>
          <a:bodyPr/>
          <a:lstStyle>
            <a:lvl1pP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2" name="Slide Number Placeholder 1">
            <a:extLst>
              <a:ext uri="{FF2B5EF4-FFF2-40B4-BE49-F238E27FC236}">
                <a16:creationId xmlns:a16="http://schemas.microsoft.com/office/drawing/2014/main" id="{B501A871-870B-EA2E-3830-CD761715EA74}"/>
              </a:ext>
            </a:extLst>
          </p:cNvPr>
          <p:cNvSpPr>
            <a:spLocks noGrp="1"/>
          </p:cNvSpPr>
          <p:nvPr>
            <p:ph type="sldNum" sz="quarter" idx="13"/>
          </p:nvPr>
        </p:nvSpPr>
        <p:spPr/>
        <p:txBody>
          <a:bodyPr/>
          <a:lstStyle/>
          <a:p>
            <a:fld id="{E7E5129C-F487-4934-A864-BB6DA7478BEB}" type="slidenum">
              <a:rPr lang="en-GB" noProof="0" smtClean="0"/>
              <a:pPr/>
              <a:t>‹#›</a:t>
            </a:fld>
            <a:r>
              <a:rPr lang="en-GB" noProof="0"/>
              <a:t>.</a:t>
            </a:r>
          </a:p>
        </p:txBody>
      </p:sp>
      <p:sp>
        <p:nvSpPr>
          <p:cNvPr id="5" name="Picture Placeholder 8">
            <a:extLst>
              <a:ext uri="{FF2B5EF4-FFF2-40B4-BE49-F238E27FC236}">
                <a16:creationId xmlns:a16="http://schemas.microsoft.com/office/drawing/2014/main" id="{C892E06C-5AA5-548A-0302-223841CB1F0A}"/>
              </a:ext>
            </a:extLst>
          </p:cNvPr>
          <p:cNvSpPr>
            <a:spLocks noGrp="1"/>
          </p:cNvSpPr>
          <p:nvPr>
            <p:ph type="pic" sz="quarter" idx="14" hasCustomPrompt="1"/>
          </p:nvPr>
        </p:nvSpPr>
        <p:spPr>
          <a:xfrm>
            <a:off x="7650866" y="4527749"/>
            <a:ext cx="2992750" cy="2990651"/>
          </a:xfrm>
          <a:prstGeom prst="roundRect">
            <a:avLst>
              <a:gd name="adj" fmla="val 12238"/>
            </a:avLst>
          </a:prstGeom>
        </p:spPr>
        <p:txBody>
          <a:bodyPr/>
          <a:lstStyle/>
          <a:p>
            <a:r>
              <a:rPr lang="en-GB" noProof="0"/>
              <a:t>  </a:t>
            </a:r>
          </a:p>
        </p:txBody>
      </p:sp>
      <p:sp>
        <p:nvSpPr>
          <p:cNvPr id="8" name="Picture Placeholder 8">
            <a:extLst>
              <a:ext uri="{FF2B5EF4-FFF2-40B4-BE49-F238E27FC236}">
                <a16:creationId xmlns:a16="http://schemas.microsoft.com/office/drawing/2014/main" id="{1EFB75E2-36B8-AAD3-594B-BC5353697B3B}"/>
              </a:ext>
            </a:extLst>
          </p:cNvPr>
          <p:cNvSpPr>
            <a:spLocks noGrp="1"/>
          </p:cNvSpPr>
          <p:nvPr>
            <p:ph type="pic" sz="quarter" idx="15" hasCustomPrompt="1"/>
          </p:nvPr>
        </p:nvSpPr>
        <p:spPr>
          <a:xfrm>
            <a:off x="8814815" y="253999"/>
            <a:ext cx="4739139" cy="5883454"/>
          </a:xfrm>
          <a:prstGeom prst="roundRect">
            <a:avLst>
              <a:gd name="adj" fmla="val 8268"/>
            </a:avLst>
          </a:prstGeom>
        </p:spPr>
        <p:txBody>
          <a:bodyPr/>
          <a:lstStyle/>
          <a:p>
            <a:r>
              <a:rPr lang="en-GB" noProof="0"/>
              <a:t>  </a:t>
            </a:r>
          </a:p>
        </p:txBody>
      </p:sp>
      <p:sp>
        <p:nvSpPr>
          <p:cNvPr id="11" name="Text Placeholder 8">
            <a:extLst>
              <a:ext uri="{FF2B5EF4-FFF2-40B4-BE49-F238E27FC236}">
                <a16:creationId xmlns:a16="http://schemas.microsoft.com/office/drawing/2014/main" id="{1B6164AC-F972-D1D9-236B-8B441FF44B5F}"/>
              </a:ext>
            </a:extLst>
          </p:cNvPr>
          <p:cNvSpPr>
            <a:spLocks noGrp="1"/>
          </p:cNvSpPr>
          <p:nvPr>
            <p:ph type="body" sz="quarter" idx="16"/>
          </p:nvPr>
        </p:nvSpPr>
        <p:spPr>
          <a:xfrm>
            <a:off x="486921" y="3425825"/>
            <a:ext cx="6202804" cy="35179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971632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with White Bg">
    <p:spTree>
      <p:nvGrpSpPr>
        <p:cNvPr id="1" name=""/>
        <p:cNvGrpSpPr/>
        <p:nvPr/>
      </p:nvGrpSpPr>
      <p:grpSpPr>
        <a:xfrm>
          <a:off x="0" y="0"/>
          <a:ext cx="0" cy="0"/>
          <a:chOff x="0" y="0"/>
          <a:chExt cx="0" cy="0"/>
        </a:xfrm>
      </p:grpSpPr>
      <p:sp>
        <p:nvSpPr>
          <p:cNvPr id="9" name="Text Placeholder 15">
            <a:extLst>
              <a:ext uri="{FF2B5EF4-FFF2-40B4-BE49-F238E27FC236}">
                <a16:creationId xmlns:a16="http://schemas.microsoft.com/office/drawing/2014/main" id="{3906FCC4-95E0-2C2E-A7E4-0D1700CFC9BA}"/>
              </a:ext>
            </a:extLst>
          </p:cNvPr>
          <p:cNvSpPr>
            <a:spLocks noGrp="1"/>
          </p:cNvSpPr>
          <p:nvPr>
            <p:ph type="body" sz="quarter" idx="12" hasCustomPrompt="1"/>
          </p:nvPr>
        </p:nvSpPr>
        <p:spPr>
          <a:xfrm>
            <a:off x="4125506" y="1559798"/>
            <a:ext cx="5566587" cy="302797"/>
          </a:xfrm>
        </p:spPr>
        <p:txBody>
          <a:bodyPr/>
          <a:lstStyle>
            <a:lvl1pPr algn="ctr">
              <a:defRPr sz="1600" b="1" i="0" u="sng" spc="0">
                <a:solidFill>
                  <a:schemeClr val="accent1"/>
                </a:solidFill>
                <a:latin typeface="Century Gothic" panose="020B0502020202020204" pitchFamily="34" charset="0"/>
              </a:defRPr>
            </a:lvl1pPr>
          </a:lstStyle>
          <a:p>
            <a:pPr lvl="0"/>
            <a:r>
              <a:rPr lang="en-GB" noProof="0"/>
              <a:t>Underlined heading</a:t>
            </a:r>
          </a:p>
        </p:txBody>
      </p:sp>
      <p:sp>
        <p:nvSpPr>
          <p:cNvPr id="10" name="Text Placeholder 8">
            <a:extLst>
              <a:ext uri="{FF2B5EF4-FFF2-40B4-BE49-F238E27FC236}">
                <a16:creationId xmlns:a16="http://schemas.microsoft.com/office/drawing/2014/main" id="{3FF43610-C51B-B3AD-174F-3B53C86399E8}"/>
              </a:ext>
            </a:extLst>
          </p:cNvPr>
          <p:cNvSpPr>
            <a:spLocks noGrp="1"/>
          </p:cNvSpPr>
          <p:nvPr>
            <p:ph type="body" sz="quarter" idx="16"/>
          </p:nvPr>
        </p:nvSpPr>
        <p:spPr>
          <a:xfrm>
            <a:off x="3604644" y="3826240"/>
            <a:ext cx="6608309" cy="1555229"/>
          </a:xfrm>
        </p:spPr>
        <p:txBody>
          <a:bodyPr/>
          <a:lstStyle>
            <a:lvl1pPr algn="ctr">
              <a:defRPr/>
            </a:lvl1pPr>
            <a:lvl2pPr algn="ctr">
              <a:defRPr/>
            </a:lvl2pPr>
            <a:lvl3pPr algn="ctr">
              <a:defRPr/>
            </a:lvl3pPr>
            <a:lvl4pPr algn="ctr">
              <a:defRPr/>
            </a:lvl4pPr>
            <a:lvl5pPr algn="ct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itle 10">
            <a:extLst>
              <a:ext uri="{FF2B5EF4-FFF2-40B4-BE49-F238E27FC236}">
                <a16:creationId xmlns:a16="http://schemas.microsoft.com/office/drawing/2014/main" id="{39609C3A-F997-0613-6049-9B4E23ABF5F7}"/>
              </a:ext>
            </a:extLst>
          </p:cNvPr>
          <p:cNvSpPr>
            <a:spLocks noGrp="1"/>
          </p:cNvSpPr>
          <p:nvPr>
            <p:ph type="title"/>
          </p:nvPr>
        </p:nvSpPr>
        <p:spPr>
          <a:xfrm>
            <a:off x="3604644" y="2284027"/>
            <a:ext cx="6608309" cy="1388563"/>
          </a:xfrm>
        </p:spPr>
        <p:txBody>
          <a:bodyPr/>
          <a:lstStyle>
            <a:lvl1pPr algn="ctr">
              <a:defRPr/>
            </a:lvl1pPr>
          </a:lstStyle>
          <a:p>
            <a:r>
              <a:rPr lang="en-GB" noProof="0"/>
              <a:t>Click to edit Master title style</a:t>
            </a:r>
          </a:p>
        </p:txBody>
      </p:sp>
      <p:sp>
        <p:nvSpPr>
          <p:cNvPr id="12" name="Text Placeholder 8">
            <a:extLst>
              <a:ext uri="{FF2B5EF4-FFF2-40B4-BE49-F238E27FC236}">
                <a16:creationId xmlns:a16="http://schemas.microsoft.com/office/drawing/2014/main" id="{FF8F5E1D-6A76-B283-5625-913914A45CCE}"/>
              </a:ext>
            </a:extLst>
          </p:cNvPr>
          <p:cNvSpPr>
            <a:spLocks noGrp="1"/>
          </p:cNvSpPr>
          <p:nvPr>
            <p:ph type="body" sz="quarter" idx="17" hasCustomPrompt="1"/>
          </p:nvPr>
        </p:nvSpPr>
        <p:spPr>
          <a:xfrm>
            <a:off x="5983356" y="5652053"/>
            <a:ext cx="1898135" cy="543338"/>
          </a:xfrm>
          <a:prstGeom prst="roundRect">
            <a:avLst>
              <a:gd name="adj" fmla="val 50000"/>
            </a:avLst>
          </a:prstGeom>
          <a:solidFill>
            <a:schemeClr val="accent1"/>
          </a:solidFill>
        </p:spPr>
        <p:txBody>
          <a:bodyPr anchor="ctr"/>
          <a:lstStyle>
            <a:lvl1pPr algn="ctr">
              <a:defRPr sz="1600" b="1" i="0">
                <a:solidFill>
                  <a:schemeClr val="bg2"/>
                </a:solidFill>
                <a:latin typeface="Century Gothic" panose="020B0502020202020204" pitchFamily="34" charset="0"/>
              </a:defRPr>
            </a:lvl1pPr>
            <a:lvl2pPr algn="ctr">
              <a:defRPr/>
            </a:lvl2pPr>
            <a:lvl3pPr algn="ctr">
              <a:defRPr/>
            </a:lvl3pPr>
            <a:lvl4pPr algn="ctr">
              <a:defRPr/>
            </a:lvl4pPr>
            <a:lvl5pPr algn="ctr">
              <a:defRPr/>
            </a:lvl5pPr>
          </a:lstStyle>
          <a:p>
            <a:pPr lvl="0"/>
            <a:r>
              <a:rPr lang="en-GB" noProof="0"/>
              <a:t>Call to action</a:t>
            </a:r>
          </a:p>
        </p:txBody>
      </p:sp>
      <p:pic>
        <p:nvPicPr>
          <p:cNvPr id="14" name="Graphic 13">
            <a:extLst>
              <a:ext uri="{FF2B5EF4-FFF2-40B4-BE49-F238E27FC236}">
                <a16:creationId xmlns:a16="http://schemas.microsoft.com/office/drawing/2014/main" id="{0CC1F2B9-05DA-3FCA-CDD8-620C17C6906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0"/>
            <a:ext cx="3177916" cy="1977746"/>
          </a:xfrm>
          <a:prstGeom prst="rect">
            <a:avLst/>
          </a:prstGeom>
        </p:spPr>
      </p:pic>
      <p:pic>
        <p:nvPicPr>
          <p:cNvPr id="16" name="Graphic 15">
            <a:extLst>
              <a:ext uri="{FF2B5EF4-FFF2-40B4-BE49-F238E27FC236}">
                <a16:creationId xmlns:a16="http://schemas.microsoft.com/office/drawing/2014/main" id="{4D1FB997-FE89-0831-54BE-F74F4FEEAEC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14413" y="6221625"/>
            <a:ext cx="5303187" cy="1575707"/>
          </a:xfrm>
          <a:prstGeom prst="rect">
            <a:avLst/>
          </a:prstGeom>
        </p:spPr>
      </p:pic>
    </p:spTree>
    <p:extLst>
      <p:ext uri="{BB962C8B-B14F-4D97-AF65-F5344CB8AC3E}">
        <p14:creationId xmlns:p14="http://schemas.microsoft.com/office/powerpoint/2010/main" val="411422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lor 1">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EBDF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4273591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lor 2">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FBE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3593429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 3">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D2F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946025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lor 4">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F9F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2204185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lor 5">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DE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4151144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lor 6">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F9E2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pic>
        <p:nvPicPr>
          <p:cNvPr id="14" name="Graphic 13">
            <a:extLst>
              <a:ext uri="{FF2B5EF4-FFF2-40B4-BE49-F238E27FC236}">
                <a16:creationId xmlns:a16="http://schemas.microsoft.com/office/drawing/2014/main" id="{2B038D0B-173F-4A2C-520D-134810B59B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50070" y="257536"/>
            <a:ext cx="3708384" cy="3691451"/>
          </a:xfrm>
          <a:prstGeom prst="rect">
            <a:avLst/>
          </a:prstGeom>
        </p:spPr>
      </p:pic>
      <p:pic>
        <p:nvPicPr>
          <p:cNvPr id="16" name="Graphic 15">
            <a:extLst>
              <a:ext uri="{FF2B5EF4-FFF2-40B4-BE49-F238E27FC236}">
                <a16:creationId xmlns:a16="http://schemas.microsoft.com/office/drawing/2014/main" id="{17D0B3EF-AF6F-E206-E97E-72BC88B3EDD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144" y="4487829"/>
            <a:ext cx="4649254" cy="3027033"/>
          </a:xfrm>
          <a:prstGeom prst="rect">
            <a:avLst/>
          </a:prstGeom>
        </p:spPr>
      </p:pic>
    </p:spTree>
    <p:extLst>
      <p:ext uri="{BB962C8B-B14F-4D97-AF65-F5344CB8AC3E}">
        <p14:creationId xmlns:p14="http://schemas.microsoft.com/office/powerpoint/2010/main" val="3135127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with Image 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BC1D7E-FF32-88DD-3970-0CE9929E4E96}"/>
              </a:ext>
            </a:extLst>
          </p:cNvPr>
          <p:cNvSpPr>
            <a:spLocks noGrp="1"/>
          </p:cNvSpPr>
          <p:nvPr>
            <p:ph type="pic" sz="quarter" idx="13" hasCustomPrompt="1"/>
          </p:nvPr>
        </p:nvSpPr>
        <p:spPr>
          <a:xfrm>
            <a:off x="259146" y="257538"/>
            <a:ext cx="13299311" cy="7257325"/>
          </a:xfrm>
          <a:custGeom>
            <a:avLst/>
            <a:gdLst>
              <a:gd name="connsiteX0" fmla="*/ 336958 w 13299311"/>
              <a:gd name="connsiteY0" fmla="*/ 0 h 7257325"/>
              <a:gd name="connsiteX1" fmla="*/ 12962353 w 13299311"/>
              <a:gd name="connsiteY1" fmla="*/ 0 h 7257325"/>
              <a:gd name="connsiteX2" fmla="*/ 13299311 w 13299311"/>
              <a:gd name="connsiteY2" fmla="*/ 336958 h 7257325"/>
              <a:gd name="connsiteX3" fmla="*/ 13299311 w 13299311"/>
              <a:gd name="connsiteY3" fmla="*/ 6920367 h 7257325"/>
              <a:gd name="connsiteX4" fmla="*/ 12962353 w 13299311"/>
              <a:gd name="connsiteY4" fmla="*/ 7257325 h 7257325"/>
              <a:gd name="connsiteX5" fmla="*/ 336958 w 13299311"/>
              <a:gd name="connsiteY5" fmla="*/ 7257325 h 7257325"/>
              <a:gd name="connsiteX6" fmla="*/ 0 w 13299311"/>
              <a:gd name="connsiteY6" fmla="*/ 6920367 h 7257325"/>
              <a:gd name="connsiteX7" fmla="*/ 0 w 13299311"/>
              <a:gd name="connsiteY7" fmla="*/ 336958 h 7257325"/>
              <a:gd name="connsiteX8" fmla="*/ 336958 w 13299311"/>
              <a:gd name="connsiteY8" fmla="*/ 0 h 72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99311" h="7257325">
                <a:moveTo>
                  <a:pt x="336958" y="0"/>
                </a:moveTo>
                <a:lnTo>
                  <a:pt x="12962353" y="0"/>
                </a:lnTo>
                <a:cubicBezTo>
                  <a:pt x="13148450" y="0"/>
                  <a:pt x="13299311" y="150861"/>
                  <a:pt x="13299311" y="336958"/>
                </a:cubicBezTo>
                <a:lnTo>
                  <a:pt x="13299311" y="6920367"/>
                </a:lnTo>
                <a:cubicBezTo>
                  <a:pt x="13299311" y="7106464"/>
                  <a:pt x="13148450" y="7257325"/>
                  <a:pt x="12962353" y="7257325"/>
                </a:cubicBezTo>
                <a:lnTo>
                  <a:pt x="336958" y="7257325"/>
                </a:lnTo>
                <a:cubicBezTo>
                  <a:pt x="150861" y="7257325"/>
                  <a:pt x="0" y="7106464"/>
                  <a:pt x="0" y="6920367"/>
                </a:cubicBezTo>
                <a:lnTo>
                  <a:pt x="0" y="336958"/>
                </a:lnTo>
                <a:cubicBezTo>
                  <a:pt x="0" y="150861"/>
                  <a:pt x="150861" y="0"/>
                  <a:pt x="336958" y="0"/>
                </a:cubicBezTo>
                <a:close/>
              </a:path>
            </a:pathLst>
          </a:custGeom>
        </p:spPr>
        <p:txBody>
          <a:bodyPr wrap="square">
            <a:noAutofit/>
          </a:bodyPr>
          <a:lstStyle/>
          <a:p>
            <a:r>
              <a:rPr lang="en-US" dirty="0"/>
              <a:t>  </a:t>
            </a:r>
          </a:p>
        </p:txBody>
      </p:sp>
      <p:sp>
        <p:nvSpPr>
          <p:cNvPr id="9" name="Text Placeholder 15">
            <a:extLst>
              <a:ext uri="{FF2B5EF4-FFF2-40B4-BE49-F238E27FC236}">
                <a16:creationId xmlns:a16="http://schemas.microsoft.com/office/drawing/2014/main" id="{8C6DAB23-1AA7-F537-2E18-19C9899D9592}"/>
              </a:ext>
            </a:extLst>
          </p:cNvPr>
          <p:cNvSpPr>
            <a:spLocks noGrp="1"/>
          </p:cNvSpPr>
          <p:nvPr>
            <p:ph type="body" sz="quarter" idx="12" hasCustomPrompt="1"/>
          </p:nvPr>
        </p:nvSpPr>
        <p:spPr>
          <a:xfrm>
            <a:off x="4125506" y="1919562"/>
            <a:ext cx="5566587" cy="302797"/>
          </a:xfrm>
        </p:spPr>
        <p:txBody>
          <a:bodyPr/>
          <a:lstStyle>
            <a:lvl1pPr algn="ctr">
              <a:defRPr sz="1600" b="1" i="0" u="sng" spc="0">
                <a:solidFill>
                  <a:srgbClr val="1B131E"/>
                </a:solidFill>
                <a:latin typeface="Century Gothic" panose="020B0502020202020204" pitchFamily="34" charset="0"/>
              </a:defRPr>
            </a:lvl1pPr>
          </a:lstStyle>
          <a:p>
            <a:pPr lvl="0"/>
            <a:r>
              <a:rPr lang="en-GB" noProof="0"/>
              <a:t>Underlined heading</a:t>
            </a:r>
          </a:p>
        </p:txBody>
      </p:sp>
      <p:sp>
        <p:nvSpPr>
          <p:cNvPr id="12" name="Title 11">
            <a:extLst>
              <a:ext uri="{FF2B5EF4-FFF2-40B4-BE49-F238E27FC236}">
                <a16:creationId xmlns:a16="http://schemas.microsoft.com/office/drawing/2014/main" id="{98528DDB-C640-4B26-5193-D93F4276F439}"/>
              </a:ext>
            </a:extLst>
          </p:cNvPr>
          <p:cNvSpPr>
            <a:spLocks noGrp="1"/>
          </p:cNvSpPr>
          <p:nvPr>
            <p:ph type="title"/>
          </p:nvPr>
        </p:nvSpPr>
        <p:spPr>
          <a:xfrm>
            <a:off x="1315802" y="2975397"/>
            <a:ext cx="11185996" cy="2735855"/>
          </a:xfrm>
        </p:spPr>
        <p:txBody>
          <a:bodyPr/>
          <a:lstStyle>
            <a:lvl1pPr algn="ctr">
              <a:defRPr>
                <a:solidFill>
                  <a:srgbClr val="1B131E"/>
                </a:solidFill>
              </a:defRPr>
            </a:lvl1pPr>
          </a:lstStyle>
          <a:p>
            <a:r>
              <a:rPr lang="en-GB" noProof="0"/>
              <a:t>Click to edit Master title style</a:t>
            </a:r>
          </a:p>
        </p:txBody>
      </p:sp>
    </p:spTree>
    <p:extLst>
      <p:ext uri="{BB962C8B-B14F-4D97-AF65-F5344CB8AC3E}">
        <p14:creationId xmlns:p14="http://schemas.microsoft.com/office/powerpoint/2010/main" val="324937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492CC4C-667E-02BA-9641-323704BC1C33}"/>
              </a:ext>
            </a:extLst>
          </p:cNvPr>
          <p:cNvSpPr/>
          <p:nvPr userDrawn="1"/>
        </p:nvSpPr>
        <p:spPr>
          <a:xfrm>
            <a:off x="259145" y="257537"/>
            <a:ext cx="13299311" cy="7257325"/>
          </a:xfrm>
          <a:prstGeom prst="roundRect">
            <a:avLst>
              <a:gd name="adj" fmla="val 4643"/>
            </a:avLst>
          </a:prstGeom>
          <a:solidFill>
            <a:srgbClr val="F5F3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ext Placeholder 8">
            <a:extLst>
              <a:ext uri="{FF2B5EF4-FFF2-40B4-BE49-F238E27FC236}">
                <a16:creationId xmlns:a16="http://schemas.microsoft.com/office/drawing/2014/main" id="{11901CD9-A45A-BAD9-FBA3-5CC520E11236}"/>
              </a:ext>
            </a:extLst>
          </p:cNvPr>
          <p:cNvSpPr>
            <a:spLocks noGrp="1"/>
          </p:cNvSpPr>
          <p:nvPr>
            <p:ph type="body" sz="quarter" idx="17" hasCustomPrompt="1"/>
          </p:nvPr>
        </p:nvSpPr>
        <p:spPr>
          <a:xfrm>
            <a:off x="5959732" y="5774057"/>
            <a:ext cx="1898135" cy="543338"/>
          </a:xfrm>
          <a:prstGeom prst="roundRect">
            <a:avLst>
              <a:gd name="adj" fmla="val 50000"/>
            </a:avLst>
          </a:prstGeom>
          <a:solidFill>
            <a:schemeClr val="accent1"/>
          </a:solidFill>
        </p:spPr>
        <p:txBody>
          <a:bodyPr anchor="ctr"/>
          <a:lstStyle>
            <a:lvl1pPr algn="ctr">
              <a:defRPr sz="1600" b="1" i="0">
                <a:solidFill>
                  <a:schemeClr val="bg2"/>
                </a:solidFill>
                <a:latin typeface="Century Gothic" panose="020B0502020202020204" pitchFamily="34" charset="0"/>
              </a:defRPr>
            </a:lvl1pPr>
            <a:lvl2pPr algn="ctr">
              <a:defRPr/>
            </a:lvl2pPr>
            <a:lvl3pPr algn="ctr">
              <a:defRPr/>
            </a:lvl3pPr>
            <a:lvl4pPr algn="ctr">
              <a:defRPr/>
            </a:lvl4pPr>
            <a:lvl5pPr algn="ctr">
              <a:defRPr/>
            </a:lvl5pPr>
          </a:lstStyle>
          <a:p>
            <a:pPr lvl="0"/>
            <a:r>
              <a:rPr lang="en-GB" noProof="0" dirty="0"/>
              <a:t>Call to action</a:t>
            </a:r>
          </a:p>
        </p:txBody>
      </p:sp>
    </p:spTree>
    <p:extLst>
      <p:ext uri="{BB962C8B-B14F-4D97-AF65-F5344CB8AC3E}">
        <p14:creationId xmlns:p14="http://schemas.microsoft.com/office/powerpoint/2010/main" val="2629816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89146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1036320" y="449106"/>
            <a:ext cx="11744960" cy="650947"/>
          </a:xfrm>
        </p:spPr>
        <p:txBody>
          <a:bodyPr>
            <a:spAutoFit/>
          </a:bodyPr>
          <a:lstStyle>
            <a:lvl1pPr algn="l">
              <a:defRPr baseline="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531260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w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6972" y="1266676"/>
            <a:ext cx="6608309" cy="1893213"/>
          </a:xfrm>
          <a:prstGeom prst="rect">
            <a:avLst/>
          </a:prstGeom>
        </p:spPr>
        <p:txBody>
          <a:bodyPr vert="horz" lIns="0" tIns="0" rIns="0" bIns="0" rtlCol="0" anchor="t">
            <a:noAutofit/>
          </a:bodyPr>
          <a:lstStyle/>
          <a:p>
            <a:r>
              <a:rPr lang="en-US" noProof="0" dirty="0"/>
              <a:t>Click to edit Master title style</a:t>
            </a:r>
            <a:endParaRPr lang="en-GB" noProof="0" dirty="0"/>
          </a:p>
        </p:txBody>
      </p:sp>
      <p:sp>
        <p:nvSpPr>
          <p:cNvPr id="3" name="Text Placeholder 2"/>
          <p:cNvSpPr>
            <a:spLocks noGrp="1"/>
          </p:cNvSpPr>
          <p:nvPr>
            <p:ph type="body" idx="1"/>
          </p:nvPr>
        </p:nvSpPr>
        <p:spPr>
          <a:xfrm>
            <a:off x="486972" y="3429749"/>
            <a:ext cx="6608309" cy="3554682"/>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6" name="Slide Number Placeholder 5"/>
          <p:cNvSpPr>
            <a:spLocks noGrp="1"/>
          </p:cNvSpPr>
          <p:nvPr>
            <p:ph type="sldNum" sz="quarter" idx="4"/>
          </p:nvPr>
        </p:nvSpPr>
        <p:spPr>
          <a:xfrm>
            <a:off x="161305" y="7362496"/>
            <a:ext cx="1030887" cy="352919"/>
          </a:xfrm>
          <a:prstGeom prst="rect">
            <a:avLst/>
          </a:prstGeom>
        </p:spPr>
        <p:txBody>
          <a:bodyPr vert="horz" lIns="0" tIns="0" rIns="0" bIns="0" rtlCol="0" anchor="ctr">
            <a:noAutofit/>
          </a:bodyPr>
          <a:lstStyle>
            <a:lvl1pPr algn="l">
              <a:defRPr sz="1200" b="0" i="0">
                <a:solidFill>
                  <a:srgbClr val="9D9D9D"/>
                </a:solidFill>
                <a:latin typeface="Century Gothic" panose="020B0502020202020204" pitchFamily="34" charset="0"/>
              </a:defRPr>
            </a:lvl1pPr>
          </a:lstStyle>
          <a:p>
            <a:fld id="{E7E5129C-F487-4934-A864-BB6DA7478BEB}" type="slidenum">
              <a:rPr lang="en-GB" noProof="0" smtClean="0"/>
              <a:pPr/>
              <a:t>‹#›</a:t>
            </a:fld>
            <a:r>
              <a:rPr lang="en-GB" noProof="0"/>
              <a:t>.</a:t>
            </a:r>
          </a:p>
        </p:txBody>
      </p:sp>
    </p:spTree>
    <p:extLst>
      <p:ext uri="{BB962C8B-B14F-4D97-AF65-F5344CB8AC3E}">
        <p14:creationId xmlns:p14="http://schemas.microsoft.com/office/powerpoint/2010/main" val="240941925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82" r:id="rId16"/>
    <p:sldLayoutId id="2147483662" r:id="rId17"/>
    <p:sldLayoutId id="2147483661" r:id="rId18"/>
    <p:sldLayoutId id="2147483672" r:id="rId19"/>
    <p:sldLayoutId id="2147483673" r:id="rId20"/>
    <p:sldLayoutId id="2147483674" r:id="rId21"/>
    <p:sldLayoutId id="2147483663" r:id="rId22"/>
    <p:sldLayoutId id="2147483675" r:id="rId23"/>
    <p:sldLayoutId id="2147483664" r:id="rId24"/>
    <p:sldLayoutId id="2147483676" r:id="rId25"/>
    <p:sldLayoutId id="2147483677" r:id="rId26"/>
    <p:sldLayoutId id="2147483678" r:id="rId27"/>
    <p:sldLayoutId id="2147483679" r:id="rId28"/>
    <p:sldLayoutId id="2147483680" r:id="rId29"/>
    <p:sldLayoutId id="2147483681" r:id="rId30"/>
    <p:sldLayoutId id="2147483699" r:id="rId31"/>
    <p:sldLayoutId id="2147483700" r:id="rId32"/>
  </p:sldLayoutIdLst>
  <p:txStyles>
    <p:titleStyle>
      <a:lvl1pPr algn="l" defTabSz="1036290" rtl="0" eaLnBrk="1" latinLnBrk="0" hangingPunct="1">
        <a:lnSpc>
          <a:spcPct val="90000"/>
        </a:lnSpc>
        <a:spcBef>
          <a:spcPct val="0"/>
        </a:spcBef>
        <a:buNone/>
        <a:defRPr sz="4700" b="0" i="0" kern="1200" cap="all" baseline="0">
          <a:solidFill>
            <a:schemeClr val="accent1"/>
          </a:solidFill>
          <a:latin typeface="+mj-lt"/>
          <a:ea typeface="+mj-ea"/>
          <a:cs typeface="+mj-cs"/>
        </a:defRPr>
      </a:lvl1pPr>
    </p:titleStyle>
    <p:bodyStyle>
      <a:lvl1pPr marL="0" indent="0" algn="l" defTabSz="1036290" rtl="0" eaLnBrk="1" latinLnBrk="0" hangingPunct="1">
        <a:lnSpc>
          <a:spcPct val="114000"/>
        </a:lnSpc>
        <a:spcBef>
          <a:spcPts val="0"/>
        </a:spcBef>
        <a:buFont typeface="Arial" panose="020B0604020202020204" pitchFamily="34" charset="0"/>
        <a:buNone/>
        <a:defRPr sz="1400" kern="1200" spc="-30" baseline="0">
          <a:solidFill>
            <a:schemeClr val="tx1"/>
          </a:solidFill>
          <a:latin typeface="+mn-lt"/>
          <a:ea typeface="+mn-ea"/>
          <a:cs typeface="+mn-cs"/>
        </a:defRPr>
      </a:lvl1pPr>
      <a:lvl2pPr marL="324000" indent="-324000" algn="l" defTabSz="1036290" rtl="0" eaLnBrk="1" latinLnBrk="0" hangingPunct="1">
        <a:lnSpc>
          <a:spcPct val="114000"/>
        </a:lnSpc>
        <a:spcBef>
          <a:spcPts val="2000"/>
        </a:spcBef>
        <a:buSzPct val="120000"/>
        <a:buFontTx/>
        <a:buBlip>
          <a:blip r:embed="rId34"/>
        </a:buBlip>
        <a:defRPr sz="1400" kern="1200" spc="-30" baseline="0">
          <a:solidFill>
            <a:schemeClr val="tx1"/>
          </a:solidFill>
          <a:latin typeface="+mn-lt"/>
          <a:ea typeface="+mn-ea"/>
          <a:cs typeface="+mn-cs"/>
        </a:defRPr>
      </a:lvl2pPr>
      <a:lvl3pPr marL="324000" indent="-324000" algn="l" defTabSz="1036290" rtl="0" eaLnBrk="1" latinLnBrk="0" hangingPunct="1">
        <a:lnSpc>
          <a:spcPct val="114000"/>
        </a:lnSpc>
        <a:spcBef>
          <a:spcPts val="2000"/>
        </a:spcBef>
        <a:buFont typeface="Arial" panose="020B0604020202020204" pitchFamily="34" charset="0"/>
        <a:buChar char="•"/>
        <a:defRPr sz="1400" kern="1200" spc="-30" baseline="0">
          <a:solidFill>
            <a:schemeClr val="tx1"/>
          </a:solidFill>
          <a:latin typeface="+mn-lt"/>
          <a:ea typeface="+mn-ea"/>
          <a:cs typeface="+mn-cs"/>
        </a:defRPr>
      </a:lvl3pPr>
      <a:lvl4pPr marL="684000" indent="-324000" algn="l" defTabSz="1036290" rtl="0" eaLnBrk="1" latinLnBrk="0" hangingPunct="1">
        <a:lnSpc>
          <a:spcPct val="114000"/>
        </a:lnSpc>
        <a:spcBef>
          <a:spcPts val="2000"/>
        </a:spcBef>
        <a:spcAft>
          <a:spcPts val="0"/>
        </a:spcAft>
        <a:buFont typeface="Arial" panose="020B0604020202020204" pitchFamily="34" charset="0"/>
        <a:buChar char="•"/>
        <a:defRPr sz="1400" kern="1200" spc="-30" baseline="0">
          <a:solidFill>
            <a:schemeClr val="tx1"/>
          </a:solidFill>
          <a:latin typeface="+mn-lt"/>
          <a:ea typeface="+mn-ea"/>
          <a:cs typeface="+mn-cs"/>
        </a:defRPr>
      </a:lvl4pPr>
      <a:lvl5pPr marL="1044000" indent="-324000" algn="l" defTabSz="1036290" rtl="0" eaLnBrk="1" latinLnBrk="0" hangingPunct="1">
        <a:lnSpc>
          <a:spcPct val="114000"/>
        </a:lnSpc>
        <a:spcBef>
          <a:spcPts val="2000"/>
        </a:spcBef>
        <a:spcAft>
          <a:spcPts val="0"/>
        </a:spcAft>
        <a:buFont typeface="Arial" panose="020B0604020202020204" pitchFamily="34" charset="0"/>
        <a:buChar char="•"/>
        <a:defRPr sz="1400" kern="1200" spc="-30" baseline="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48" userDrawn="1">
          <p15:clr>
            <a:srgbClr val="F26B43"/>
          </p15:clr>
        </p15:guide>
        <p15:guide id="4" pos="43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rook.org.uk/" TargetMode="External"/><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forms.office.com/r/ijERZgg9vV" TargetMode="External"/><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hyperlink" Target="mailto:jane.mcnally@brook.org.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mailto:jane.mcnally@brook.org.uk" TargetMode="Externa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hyperlink" Target="mailto:jane.mcnally@brook.org.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hyperlink" Target="https://forms.office.com/e/yDGF3YFXT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gbr01.safelinks.protection.outlook.com/?url=https%3A%2F%2Fwww.eventbrite.co.uk%2Fe%2Flgbtq-awareness-training-tickets-1224590175179%3Faff%3Doddtdtcreator&amp;data=05%7C02%7Cjane.mcnally%40brook.org.uk%7C5dab592501ea498232e408dd3f7dfd0f%7C6038604b22e142c6b74e655c6104e631%7C0%7C0%7C638736532578002593%7CUnknown%7CTWFpbGZsb3d8eyJFbXB0eU1hcGkiOnRydWUsIlYiOiIwLjAuMDAwMCIsIlAiOiJXaW4zMiIsIkFOIjoiTWFpbCIsIldUIjoyfQ%3D%3D%7C0%7C%7C%7C&amp;sdata=tE8LkRvdioGkVtSz1E3kWq1WjipHNVnf%2F8poNTxi%2BSM%3D&amp;reserved=0" TargetMode="Externa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forms.office.com/e/yDGF3YFXTR" TargetMode="Externa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BA7F7-7BE7-AE04-70D7-5AB69955834A}"/>
              </a:ext>
            </a:extLst>
          </p:cNvPr>
          <p:cNvSpPr>
            <a:spLocks noGrp="1"/>
          </p:cNvSpPr>
          <p:nvPr>
            <p:ph type="title"/>
          </p:nvPr>
        </p:nvSpPr>
        <p:spPr/>
        <p:txBody>
          <a:bodyPr/>
          <a:lstStyle/>
          <a:p>
            <a:r>
              <a:rPr lang="en-US" dirty="0" err="1"/>
              <a:t>Sandwell</a:t>
            </a:r>
            <a:r>
              <a:rPr lang="en-US" dirty="0"/>
              <a:t> RSE support for young people, professionals, parents/carers</a:t>
            </a:r>
          </a:p>
        </p:txBody>
      </p:sp>
      <p:sp>
        <p:nvSpPr>
          <p:cNvPr id="3" name="Text Placeholder 2">
            <a:extLst>
              <a:ext uri="{FF2B5EF4-FFF2-40B4-BE49-F238E27FC236}">
                <a16:creationId xmlns:a16="http://schemas.microsoft.com/office/drawing/2014/main" id="{CDC4F43D-4E05-243C-101E-AB1A4EB20756}"/>
              </a:ext>
            </a:extLst>
          </p:cNvPr>
          <p:cNvSpPr>
            <a:spLocks noGrp="1"/>
          </p:cNvSpPr>
          <p:nvPr>
            <p:ph type="body" sz="quarter" idx="10"/>
          </p:nvPr>
        </p:nvSpPr>
        <p:spPr/>
        <p:txBody>
          <a:bodyPr/>
          <a:lstStyle/>
          <a:p>
            <a:endParaRPr lang="en-US" dirty="0"/>
          </a:p>
        </p:txBody>
      </p:sp>
      <p:sp>
        <p:nvSpPr>
          <p:cNvPr id="4" name="Text Placeholder 3">
            <a:extLst>
              <a:ext uri="{FF2B5EF4-FFF2-40B4-BE49-F238E27FC236}">
                <a16:creationId xmlns:a16="http://schemas.microsoft.com/office/drawing/2014/main" id="{C7A982C4-8356-8C4E-076E-9E509C9A9026}"/>
              </a:ext>
            </a:extLst>
          </p:cNvPr>
          <p:cNvSpPr>
            <a:spLocks noGrp="1"/>
          </p:cNvSpPr>
          <p:nvPr>
            <p:ph type="body" sz="quarter" idx="11"/>
          </p:nvPr>
        </p:nvSpPr>
        <p:spPr/>
        <p:txBody>
          <a:bodyPr/>
          <a:lstStyle/>
          <a:p>
            <a:r>
              <a:rPr lang="en-US" dirty="0"/>
              <a:t>29</a:t>
            </a:r>
            <a:r>
              <a:rPr lang="en-US" baseline="30000" dirty="0"/>
              <a:t>th</a:t>
            </a:r>
            <a:r>
              <a:rPr lang="en-US" dirty="0"/>
              <a:t> January ‘25</a:t>
            </a:r>
          </a:p>
        </p:txBody>
      </p:sp>
    </p:spTree>
    <p:extLst>
      <p:ext uri="{BB962C8B-B14F-4D97-AF65-F5344CB8AC3E}">
        <p14:creationId xmlns:p14="http://schemas.microsoft.com/office/powerpoint/2010/main" val="3229306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3">
            <a:extLst>
              <a:ext uri="{FF2B5EF4-FFF2-40B4-BE49-F238E27FC236}">
                <a16:creationId xmlns:a16="http://schemas.microsoft.com/office/drawing/2014/main" id="{FCB52AEC-835D-4D0C-B0E3-C7C56577C2F0}"/>
              </a:ext>
            </a:extLst>
          </p:cNvPr>
          <p:cNvSpPr>
            <a:spLocks noGrp="1" noChangeArrowheads="1"/>
          </p:cNvSpPr>
          <p:nvPr>
            <p:ph idx="1"/>
          </p:nvPr>
        </p:nvSpPr>
        <p:spPr>
          <a:xfrm>
            <a:off x="2338917" y="1926908"/>
            <a:ext cx="9220730" cy="5631392"/>
          </a:xfrm>
        </p:spPr>
        <p:txBody>
          <a:bodyPr/>
          <a:lstStyle/>
          <a:p>
            <a:r>
              <a:rPr lang="en-GB" altLang="en-US" sz="2720" dirty="0">
                <a:cs typeface="Arial" panose="020B0604020202020204" pitchFamily="34" charset="0"/>
              </a:rPr>
              <a:t>Established for over 55 years, Brook is the UK’s leading sexual health and wellbeing charity for young people. </a:t>
            </a:r>
            <a:br>
              <a:rPr lang="en-GB" altLang="en-US" sz="2720" dirty="0">
                <a:cs typeface="Arial" panose="020B0604020202020204" pitchFamily="34" charset="0"/>
              </a:rPr>
            </a:br>
            <a:br>
              <a:rPr lang="en-GB" altLang="en-US" sz="2720" dirty="0">
                <a:solidFill>
                  <a:srgbClr val="0093D1"/>
                </a:solidFill>
                <a:cs typeface="Arial" panose="020B0604020202020204" pitchFamily="34" charset="0"/>
              </a:rPr>
            </a:br>
            <a:r>
              <a:rPr lang="en-GB" altLang="en-US" sz="2720" dirty="0">
                <a:cs typeface="Arial" panose="020B0604020202020204" pitchFamily="34" charset="0"/>
              </a:rPr>
              <a:t>We provide free and confidential relationships and sexual health services to under 25s throughout the UK at our Brook Clinics. </a:t>
            </a:r>
            <a:br>
              <a:rPr lang="en-GB" altLang="en-US" sz="2720" dirty="0">
                <a:solidFill>
                  <a:srgbClr val="0093D1"/>
                </a:solidFill>
                <a:cs typeface="Arial" panose="020B0604020202020204" pitchFamily="34" charset="0"/>
              </a:rPr>
            </a:br>
            <a:br>
              <a:rPr lang="en-GB" altLang="en-US" sz="2720" dirty="0">
                <a:cs typeface="Arial" panose="020B0604020202020204" pitchFamily="34" charset="0"/>
              </a:rPr>
            </a:br>
            <a:r>
              <a:rPr lang="en-GB" altLang="en-US" sz="2720" dirty="0">
                <a:cs typeface="Arial" panose="020B0604020202020204" pitchFamily="34" charset="0"/>
              </a:rPr>
              <a:t>We also provide; counselling &amp; wellbeing </a:t>
            </a:r>
            <a:br>
              <a:rPr lang="en-GB" altLang="en-US" sz="2720" dirty="0">
                <a:cs typeface="Arial" panose="020B0604020202020204" pitchFamily="34" charset="0"/>
              </a:rPr>
            </a:br>
            <a:r>
              <a:rPr lang="en-GB" altLang="en-US" sz="2720" dirty="0">
                <a:cs typeface="Arial" panose="020B0604020202020204" pitchFamily="34" charset="0"/>
              </a:rPr>
              <a:t>services, sex &amp; relationships education for young people, training for professionals, and accessible digital information at </a:t>
            </a:r>
            <a:r>
              <a:rPr lang="en-GB" altLang="en-US" sz="2720" dirty="0">
                <a:cs typeface="Arial" panose="020B0604020202020204" pitchFamily="34" charset="0"/>
                <a:hlinkClick r:id="rId3"/>
              </a:rPr>
              <a:t>www.brook.org.uk</a:t>
            </a:r>
            <a:r>
              <a:rPr lang="en-GB" altLang="en-US" sz="2720" dirty="0">
                <a:cs typeface="Arial" panose="020B0604020202020204" pitchFamily="34" charset="0"/>
              </a:rPr>
              <a:t>. </a:t>
            </a:r>
          </a:p>
          <a:p>
            <a:endParaRPr lang="en-GB" altLang="en-US" sz="2720" dirty="0">
              <a:cs typeface="Arial" panose="020B0604020202020204" pitchFamily="34" charset="0"/>
            </a:endParaRPr>
          </a:p>
        </p:txBody>
      </p:sp>
      <p:sp>
        <p:nvSpPr>
          <p:cNvPr id="4" name="Title 1">
            <a:extLst>
              <a:ext uri="{FF2B5EF4-FFF2-40B4-BE49-F238E27FC236}">
                <a16:creationId xmlns:a16="http://schemas.microsoft.com/office/drawing/2014/main" id="{7A1E65FB-C3AC-4B2C-A641-338D9482504E}"/>
              </a:ext>
            </a:extLst>
          </p:cNvPr>
          <p:cNvSpPr txBox="1">
            <a:spLocks/>
          </p:cNvSpPr>
          <p:nvPr/>
        </p:nvSpPr>
        <p:spPr bwMode="auto">
          <a:xfrm>
            <a:off x="3072977" y="620713"/>
            <a:ext cx="8161020" cy="1142470"/>
          </a:xfrm>
          <a:prstGeom prst="rect">
            <a:avLst/>
          </a:prstGeom>
          <a:noFill/>
          <a:ln>
            <a:noFill/>
          </a:ln>
        </p:spPr>
        <p:txBody>
          <a:bodyPr anchor="ctr"/>
          <a:lstStyle>
            <a:lvl1pPr algn="ctr" rtl="0" eaLnBrk="0" fontAlgn="base" hangingPunct="0">
              <a:spcBef>
                <a:spcPct val="0"/>
              </a:spcBef>
              <a:spcAft>
                <a:spcPct val="0"/>
              </a:spcAft>
              <a:defRPr sz="4000">
                <a:solidFill>
                  <a:srgbClr val="0093D1"/>
                </a:solidFill>
                <a:latin typeface="+mj-lt"/>
                <a:ea typeface="MS PGothic" pitchFamily="34" charset="-128"/>
                <a:cs typeface="MS PGothic" charset="0"/>
              </a:defRPr>
            </a:lvl1pPr>
            <a:lvl2pPr algn="ctr" rtl="0" eaLnBrk="0" fontAlgn="base" hangingPunct="0">
              <a:spcBef>
                <a:spcPct val="0"/>
              </a:spcBef>
              <a:spcAft>
                <a:spcPct val="0"/>
              </a:spcAft>
              <a:defRPr sz="4000">
                <a:solidFill>
                  <a:srgbClr val="0093D1"/>
                </a:solidFill>
                <a:latin typeface="Century Gothic" pitchFamily="34" charset="0"/>
                <a:ea typeface="MS PGothic" pitchFamily="34" charset="-128"/>
                <a:cs typeface="MS PGothic" charset="0"/>
              </a:defRPr>
            </a:lvl2pPr>
            <a:lvl3pPr algn="ctr" rtl="0" eaLnBrk="0" fontAlgn="base" hangingPunct="0">
              <a:spcBef>
                <a:spcPct val="0"/>
              </a:spcBef>
              <a:spcAft>
                <a:spcPct val="0"/>
              </a:spcAft>
              <a:defRPr sz="4000">
                <a:solidFill>
                  <a:srgbClr val="0093D1"/>
                </a:solidFill>
                <a:latin typeface="Century Gothic" pitchFamily="34" charset="0"/>
                <a:ea typeface="MS PGothic" pitchFamily="34" charset="-128"/>
                <a:cs typeface="MS PGothic" charset="0"/>
              </a:defRPr>
            </a:lvl3pPr>
            <a:lvl4pPr algn="ctr" rtl="0" eaLnBrk="0" fontAlgn="base" hangingPunct="0">
              <a:spcBef>
                <a:spcPct val="0"/>
              </a:spcBef>
              <a:spcAft>
                <a:spcPct val="0"/>
              </a:spcAft>
              <a:defRPr sz="4000">
                <a:solidFill>
                  <a:srgbClr val="0093D1"/>
                </a:solidFill>
                <a:latin typeface="Century Gothic" pitchFamily="34" charset="0"/>
                <a:ea typeface="MS PGothic" pitchFamily="34" charset="-128"/>
                <a:cs typeface="MS PGothic" charset="0"/>
              </a:defRPr>
            </a:lvl4pPr>
            <a:lvl5pPr algn="ctr" rtl="0" eaLnBrk="0" fontAlgn="base" hangingPunct="0">
              <a:spcBef>
                <a:spcPct val="0"/>
              </a:spcBef>
              <a:spcAft>
                <a:spcPct val="0"/>
              </a:spcAft>
              <a:defRPr sz="4000">
                <a:solidFill>
                  <a:srgbClr val="0093D1"/>
                </a:solidFill>
                <a:latin typeface="Century Gothic" pitchFamily="34" charset="0"/>
                <a:ea typeface="MS PGothic" pitchFamily="34" charset="-128"/>
                <a:cs typeface="MS PGothic" charset="0"/>
              </a:defRPr>
            </a:lvl5pPr>
            <a:lvl6pPr marL="457200" algn="ctr" rtl="0" fontAlgn="base">
              <a:spcBef>
                <a:spcPct val="0"/>
              </a:spcBef>
              <a:spcAft>
                <a:spcPct val="0"/>
              </a:spcAft>
              <a:defRPr sz="4000">
                <a:solidFill>
                  <a:srgbClr val="0093D1"/>
                </a:solidFill>
                <a:latin typeface="Century Gothic" pitchFamily="34" charset="0"/>
                <a:ea typeface="ＭＳ Ｐゴシック" pitchFamily="1" charset="-128"/>
              </a:defRPr>
            </a:lvl6pPr>
            <a:lvl7pPr marL="914400" algn="ctr" rtl="0" fontAlgn="base">
              <a:spcBef>
                <a:spcPct val="0"/>
              </a:spcBef>
              <a:spcAft>
                <a:spcPct val="0"/>
              </a:spcAft>
              <a:defRPr sz="4000">
                <a:solidFill>
                  <a:srgbClr val="0093D1"/>
                </a:solidFill>
                <a:latin typeface="Century Gothic" pitchFamily="34" charset="0"/>
                <a:ea typeface="ＭＳ Ｐゴシック" pitchFamily="1" charset="-128"/>
              </a:defRPr>
            </a:lvl7pPr>
            <a:lvl8pPr marL="1371600" algn="ctr" rtl="0" fontAlgn="base">
              <a:spcBef>
                <a:spcPct val="0"/>
              </a:spcBef>
              <a:spcAft>
                <a:spcPct val="0"/>
              </a:spcAft>
              <a:defRPr sz="4000">
                <a:solidFill>
                  <a:srgbClr val="0093D1"/>
                </a:solidFill>
                <a:latin typeface="Century Gothic" pitchFamily="34" charset="0"/>
                <a:ea typeface="ＭＳ Ｐゴシック" pitchFamily="1" charset="-128"/>
              </a:defRPr>
            </a:lvl8pPr>
            <a:lvl9pPr marL="1828800" algn="ctr" rtl="0" fontAlgn="base">
              <a:spcBef>
                <a:spcPct val="0"/>
              </a:spcBef>
              <a:spcAft>
                <a:spcPct val="0"/>
              </a:spcAft>
              <a:defRPr sz="4000">
                <a:solidFill>
                  <a:srgbClr val="0093D1"/>
                </a:solidFill>
                <a:latin typeface="Century Gothic" pitchFamily="34" charset="0"/>
                <a:ea typeface="ＭＳ Ｐゴシック" pitchFamily="1" charset="-128"/>
              </a:defRPr>
            </a:lvl9pPr>
          </a:lstStyle>
          <a:p>
            <a:pPr defTabSz="1036290">
              <a:defRPr/>
            </a:pPr>
            <a:r>
              <a:rPr lang="en-GB" altLang="en-US" sz="4533" b="1" kern="0" dirty="0">
                <a:solidFill>
                  <a:srgbClr val="7030A0"/>
                </a:solidFill>
                <a:latin typeface="Century Gothic"/>
              </a:rPr>
              <a:t>About Brook</a:t>
            </a:r>
          </a:p>
        </p:txBody>
      </p:sp>
    </p:spTree>
    <p:extLst>
      <p:ext uri="{BB962C8B-B14F-4D97-AF65-F5344CB8AC3E}">
        <p14:creationId xmlns:p14="http://schemas.microsoft.com/office/powerpoint/2010/main" val="3460412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901"/>
          <a:stretch/>
        </p:blipFill>
        <p:spPr>
          <a:xfrm>
            <a:off x="1277774" y="0"/>
            <a:ext cx="10854006" cy="7772400"/>
          </a:xfrm>
          <a:prstGeom prst="rect">
            <a:avLst/>
          </a:prstGeom>
        </p:spPr>
      </p:pic>
      <p:sp>
        <p:nvSpPr>
          <p:cNvPr id="11269" name="TextBox 3"/>
          <p:cNvSpPr txBox="1">
            <a:spLocks noChangeArrowheads="1"/>
          </p:cNvSpPr>
          <p:nvPr/>
        </p:nvSpPr>
        <p:spPr bwMode="auto">
          <a:xfrm>
            <a:off x="8221793" y="328503"/>
            <a:ext cx="2774315" cy="1836721"/>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128,032 young people helped through our education &amp; wellbeing work</a:t>
            </a:r>
          </a:p>
        </p:txBody>
      </p:sp>
      <p:sp>
        <p:nvSpPr>
          <p:cNvPr id="11270" name="TextBox 11"/>
          <p:cNvSpPr txBox="1">
            <a:spLocks noChangeArrowheads="1"/>
          </p:cNvSpPr>
          <p:nvPr/>
        </p:nvSpPr>
        <p:spPr bwMode="auto">
          <a:xfrm>
            <a:off x="1928435" y="3929823"/>
            <a:ext cx="2774315" cy="148784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1.4 million young people helped face-to-face and online</a:t>
            </a:r>
          </a:p>
        </p:txBody>
      </p:sp>
      <p:sp>
        <p:nvSpPr>
          <p:cNvPr id="11271" name="TextBox 4"/>
          <p:cNvSpPr txBox="1">
            <a:spLocks noChangeArrowheads="1"/>
          </p:cNvSpPr>
          <p:nvPr/>
        </p:nvSpPr>
        <p:spPr bwMode="auto">
          <a:xfrm>
            <a:off x="9356482" y="3179571"/>
            <a:ext cx="2448665" cy="148784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Young people rated our clinics 4.88 out of 5 stars</a:t>
            </a:r>
          </a:p>
        </p:txBody>
      </p:sp>
      <p:sp>
        <p:nvSpPr>
          <p:cNvPr id="11272" name="TextBox 14"/>
          <p:cNvSpPr txBox="1">
            <a:spLocks noChangeArrowheads="1"/>
          </p:cNvSpPr>
          <p:nvPr/>
        </p:nvSpPr>
        <p:spPr bwMode="auto">
          <a:xfrm>
            <a:off x="6964204" y="5681600"/>
            <a:ext cx="2448665" cy="1836721"/>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Education programmes delivered in 35% of English local authorities</a:t>
            </a:r>
          </a:p>
        </p:txBody>
      </p:sp>
      <p:sp>
        <p:nvSpPr>
          <p:cNvPr id="15" name="TextBox 3"/>
          <p:cNvSpPr txBox="1">
            <a:spLocks noChangeArrowheads="1"/>
          </p:cNvSpPr>
          <p:nvPr/>
        </p:nvSpPr>
        <p:spPr bwMode="auto">
          <a:xfrm>
            <a:off x="2420302" y="964824"/>
            <a:ext cx="4353919" cy="789896"/>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4533" b="1" dirty="0">
                <a:solidFill>
                  <a:schemeClr val="bg1"/>
                </a:solidFill>
                <a:latin typeface="Century Gothic" panose="020B0502020202020204" pitchFamily="34" charset="0"/>
              </a:rPr>
              <a:t>What is Brook?</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6901"/>
          <a:stretch/>
        </p:blipFill>
        <p:spPr>
          <a:xfrm>
            <a:off x="1277774" y="-15403"/>
            <a:ext cx="10854006" cy="7772400"/>
          </a:xfrm>
          <a:prstGeom prst="rect">
            <a:avLst/>
          </a:prstGeom>
        </p:spPr>
      </p:pic>
      <p:sp>
        <p:nvSpPr>
          <p:cNvPr id="9" name="TextBox 3"/>
          <p:cNvSpPr txBox="1">
            <a:spLocks noChangeArrowheads="1"/>
          </p:cNvSpPr>
          <p:nvPr/>
        </p:nvSpPr>
        <p:spPr bwMode="auto">
          <a:xfrm>
            <a:off x="8221793" y="313100"/>
            <a:ext cx="2774315" cy="1836721"/>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128,086 young people helped through our education &amp; wellbeing work</a:t>
            </a:r>
          </a:p>
        </p:txBody>
      </p:sp>
      <p:sp>
        <p:nvSpPr>
          <p:cNvPr id="10" name="TextBox 11"/>
          <p:cNvSpPr txBox="1">
            <a:spLocks noChangeArrowheads="1"/>
          </p:cNvSpPr>
          <p:nvPr/>
        </p:nvSpPr>
        <p:spPr bwMode="auto">
          <a:xfrm>
            <a:off x="1928435" y="3914419"/>
            <a:ext cx="2774315" cy="1487843"/>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1.3 million young people helped face-to-face and online</a:t>
            </a:r>
          </a:p>
        </p:txBody>
      </p:sp>
      <p:sp>
        <p:nvSpPr>
          <p:cNvPr id="11" name="TextBox 4"/>
          <p:cNvSpPr txBox="1">
            <a:spLocks noChangeArrowheads="1"/>
          </p:cNvSpPr>
          <p:nvPr/>
        </p:nvSpPr>
        <p:spPr bwMode="auto">
          <a:xfrm>
            <a:off x="9356482" y="3164167"/>
            <a:ext cx="2448665" cy="1836721"/>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79% of young people rated our education work as ‘good’ or ‘very good’.</a:t>
            </a:r>
          </a:p>
        </p:txBody>
      </p:sp>
      <p:sp>
        <p:nvSpPr>
          <p:cNvPr id="12" name="TextBox 14"/>
          <p:cNvSpPr txBox="1">
            <a:spLocks noChangeArrowheads="1"/>
          </p:cNvSpPr>
          <p:nvPr/>
        </p:nvSpPr>
        <p:spPr bwMode="auto">
          <a:xfrm>
            <a:off x="6964204" y="5666197"/>
            <a:ext cx="2448665" cy="1138966"/>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2267" b="1" dirty="0">
                <a:solidFill>
                  <a:schemeClr val="bg1"/>
                </a:solidFill>
                <a:latin typeface="Century Gothic" panose="020B0502020202020204" pitchFamily="34" charset="0"/>
              </a:rPr>
              <a:t>15,000 people took part in our Big </a:t>
            </a:r>
            <a:r>
              <a:rPr lang="en-GB" altLang="en-US" sz="2267" b="1">
                <a:solidFill>
                  <a:schemeClr val="bg1"/>
                </a:solidFill>
                <a:latin typeface="Century Gothic" panose="020B0502020202020204" pitchFamily="34" charset="0"/>
              </a:rPr>
              <a:t>RSE lesson.</a:t>
            </a:r>
            <a:endParaRPr lang="en-GB" altLang="en-US" sz="2267" b="1" dirty="0">
              <a:solidFill>
                <a:schemeClr val="bg1"/>
              </a:solidFill>
              <a:latin typeface="Century Gothic" panose="020B0502020202020204" pitchFamily="34" charset="0"/>
            </a:endParaRPr>
          </a:p>
        </p:txBody>
      </p:sp>
      <p:sp>
        <p:nvSpPr>
          <p:cNvPr id="13" name="TextBox 3"/>
          <p:cNvSpPr txBox="1">
            <a:spLocks noChangeArrowheads="1"/>
          </p:cNvSpPr>
          <p:nvPr/>
        </p:nvSpPr>
        <p:spPr bwMode="auto">
          <a:xfrm>
            <a:off x="2420302" y="949420"/>
            <a:ext cx="4353919" cy="789896"/>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sz="4533" b="1" dirty="0">
                <a:solidFill>
                  <a:schemeClr val="bg1"/>
                </a:solidFill>
                <a:latin typeface="Century Gothic" panose="020B0502020202020204" pitchFamily="34" charset="0"/>
              </a:rPr>
              <a:t>What is Brook?</a:t>
            </a:r>
          </a:p>
        </p:txBody>
      </p:sp>
    </p:spTree>
    <p:extLst>
      <p:ext uri="{BB962C8B-B14F-4D97-AF65-F5344CB8AC3E}">
        <p14:creationId xmlns:p14="http://schemas.microsoft.com/office/powerpoint/2010/main" val="79775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45C4C-A9D3-654E-DF02-1CAB44DB0535}"/>
              </a:ext>
            </a:extLst>
          </p:cNvPr>
          <p:cNvSpPr>
            <a:spLocks noGrp="1"/>
          </p:cNvSpPr>
          <p:nvPr>
            <p:ph type="title"/>
          </p:nvPr>
        </p:nvSpPr>
        <p:spPr>
          <a:xfrm>
            <a:off x="486972" y="1266677"/>
            <a:ext cx="6202804" cy="390674"/>
          </a:xfrm>
        </p:spPr>
        <p:txBody>
          <a:bodyPr/>
          <a:lstStyle/>
          <a:p>
            <a:r>
              <a:rPr lang="en-US" dirty="0"/>
              <a:t>Overview of Offer</a:t>
            </a:r>
            <a:br>
              <a:rPr lang="en-US" dirty="0"/>
            </a:br>
            <a:endParaRPr lang="en-US" dirty="0"/>
          </a:p>
        </p:txBody>
      </p:sp>
      <p:sp>
        <p:nvSpPr>
          <p:cNvPr id="3" name="Text Placeholder 2">
            <a:extLst>
              <a:ext uri="{FF2B5EF4-FFF2-40B4-BE49-F238E27FC236}">
                <a16:creationId xmlns:a16="http://schemas.microsoft.com/office/drawing/2014/main" id="{1B7D43A1-D9F7-687C-BDA0-AB5AE91B8631}"/>
              </a:ext>
            </a:extLst>
          </p:cNvPr>
          <p:cNvSpPr>
            <a:spLocks noGrp="1"/>
          </p:cNvSpPr>
          <p:nvPr>
            <p:ph type="body" sz="quarter" idx="12"/>
          </p:nvPr>
        </p:nvSpPr>
        <p:spPr/>
        <p:txBody>
          <a:bodyPr/>
          <a:lstStyle/>
          <a:p>
            <a:r>
              <a:rPr lang="en-US" dirty="0" err="1"/>
              <a:t>Sandwell</a:t>
            </a:r>
            <a:r>
              <a:rPr lang="en-US" dirty="0"/>
              <a:t> Contract</a:t>
            </a:r>
          </a:p>
        </p:txBody>
      </p:sp>
      <p:pic>
        <p:nvPicPr>
          <p:cNvPr id="9" name="Picture Placeholder 8">
            <a:extLst>
              <a:ext uri="{FF2B5EF4-FFF2-40B4-BE49-F238E27FC236}">
                <a16:creationId xmlns:a16="http://schemas.microsoft.com/office/drawing/2014/main" id="{71B5BC50-E143-74A7-5C90-FB101E54BF8F}"/>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98" r="98"/>
          <a:stretch>
            <a:fillRect/>
          </a:stretch>
        </p:blipFill>
        <p:spPr/>
      </p:pic>
      <p:pic>
        <p:nvPicPr>
          <p:cNvPr id="11" name="Picture Placeholder 10">
            <a:extLst>
              <a:ext uri="{FF2B5EF4-FFF2-40B4-BE49-F238E27FC236}">
                <a16:creationId xmlns:a16="http://schemas.microsoft.com/office/drawing/2014/main" id="{0BACB477-4AB1-1E43-8CD0-333340C33ED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4" r="174"/>
          <a:stretch>
            <a:fillRect/>
          </a:stretch>
        </p:blipFill>
        <p:spPr/>
      </p:pic>
      <p:pic>
        <p:nvPicPr>
          <p:cNvPr id="13" name="Picture Placeholder 12">
            <a:extLst>
              <a:ext uri="{FF2B5EF4-FFF2-40B4-BE49-F238E27FC236}">
                <a16:creationId xmlns:a16="http://schemas.microsoft.com/office/drawing/2014/main" id="{4BA1EE80-3C48-8022-E34F-8F4E3EF5B05B}"/>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74" r="174"/>
          <a:stretch>
            <a:fillRect/>
          </a:stretch>
        </p:blipFill>
        <p:spPr/>
      </p:pic>
      <p:sp>
        <p:nvSpPr>
          <p:cNvPr id="7" name="Text Placeholder 6">
            <a:extLst>
              <a:ext uri="{FF2B5EF4-FFF2-40B4-BE49-F238E27FC236}">
                <a16:creationId xmlns:a16="http://schemas.microsoft.com/office/drawing/2014/main" id="{76029010-856A-A25D-E922-94340F21B198}"/>
              </a:ext>
            </a:extLst>
          </p:cNvPr>
          <p:cNvSpPr>
            <a:spLocks noGrp="1"/>
          </p:cNvSpPr>
          <p:nvPr>
            <p:ph type="body" sz="quarter" idx="16"/>
          </p:nvPr>
        </p:nvSpPr>
        <p:spPr>
          <a:xfrm>
            <a:off x="486921" y="2095754"/>
            <a:ext cx="6202804" cy="5151169"/>
          </a:xfrm>
        </p:spPr>
        <p:txBody>
          <a:bodyPr/>
          <a:lstStyle/>
          <a:p>
            <a:pPr lvl="1"/>
            <a:r>
              <a:rPr lang="en-US" dirty="0"/>
              <a:t>Tailored 1-1 RSHE support</a:t>
            </a:r>
          </a:p>
          <a:p>
            <a:pPr lvl="1"/>
            <a:r>
              <a:rPr lang="en-US" dirty="0"/>
              <a:t>Targeted YP sessions in non-mainstream and alternative provisions</a:t>
            </a:r>
          </a:p>
          <a:p>
            <a:pPr lvl="1"/>
            <a:r>
              <a:rPr lang="en-US" dirty="0"/>
              <a:t>YP Consultation and focus groups</a:t>
            </a:r>
          </a:p>
          <a:p>
            <a:pPr lvl="1"/>
            <a:r>
              <a:rPr lang="en-US" dirty="0"/>
              <a:t>RSHE Parent/Carer sessions </a:t>
            </a:r>
          </a:p>
          <a:p>
            <a:pPr lvl="1"/>
            <a:r>
              <a:rPr lang="en-US" dirty="0"/>
              <a:t>Parent/Carer Q&amp;A sessions </a:t>
            </a:r>
          </a:p>
          <a:p>
            <a:pPr lvl="1"/>
            <a:r>
              <a:rPr lang="en-US" dirty="0"/>
              <a:t>  RSHE refresher e-modules designed and developed  with PSHE lead (Emily Morgan)</a:t>
            </a:r>
          </a:p>
          <a:p>
            <a:pPr lvl="1"/>
            <a:r>
              <a:rPr lang="en-US" dirty="0"/>
              <a:t>Professional trainings</a:t>
            </a:r>
          </a:p>
          <a:p>
            <a:pPr lvl="1"/>
            <a:r>
              <a:rPr lang="en-US" dirty="0"/>
              <a:t> Public health Events</a:t>
            </a:r>
          </a:p>
          <a:p>
            <a:pPr lvl="1"/>
            <a:r>
              <a:rPr lang="en-US" dirty="0"/>
              <a:t>Regular information e-bulletins</a:t>
            </a:r>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588227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21" y="954949"/>
            <a:ext cx="6308734" cy="967369"/>
          </a:xfrm>
        </p:spPr>
        <p:txBody>
          <a:bodyPr/>
          <a:lstStyle/>
          <a:p>
            <a:r>
              <a:rPr lang="en-US" sz="2000" dirty="0"/>
              <a:t>1-1 Targeted RSHE support</a:t>
            </a:r>
            <a:br>
              <a:rPr lang="en-US" sz="2000" dirty="0"/>
            </a:br>
            <a:br>
              <a:rPr lang="en-US" sz="2000" dirty="0"/>
            </a:br>
            <a:r>
              <a:rPr lang="en-US" sz="2000" dirty="0"/>
              <a:t>Link for referrals:</a:t>
            </a:r>
            <a:br>
              <a:rPr lang="en-US" sz="2000" dirty="0"/>
            </a:br>
            <a:br>
              <a:rPr lang="en-US" sz="2000" dirty="0"/>
            </a:br>
            <a:r>
              <a:rPr lang="en-GB" sz="1600" b="1" u="sng" dirty="0">
                <a:solidFill>
                  <a:srgbClr val="0563C1"/>
                </a:solidFill>
                <a:effectLst/>
                <a:latin typeface="Century Gothic" panose="020B0502020202020204" pitchFamily="34" charset="0"/>
                <a:ea typeface="Calibri" panose="020F0502020204030204" pitchFamily="34" charset="0"/>
                <a:cs typeface="Times New Roman" panose="02020603050405020304" pitchFamily="18" charset="0"/>
                <a:hlinkClick r:id="rId3"/>
              </a:rPr>
              <a:t>https://forms.office.com/r/ijERZgg9vV</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US" sz="2000" dirty="0"/>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2400299"/>
            <a:ext cx="6202804" cy="4543425"/>
          </a:xfrm>
        </p:spPr>
        <p:txBody>
          <a:bodyPr/>
          <a:lstStyle/>
          <a:p>
            <a:pPr lvl="1"/>
            <a:r>
              <a:rPr lang="en-US" dirty="0"/>
              <a:t>We will continue to offer 1-1 support to YP referred into the service with a specific focus on targeted RSE</a:t>
            </a:r>
          </a:p>
          <a:p>
            <a:pPr lvl="1"/>
            <a:r>
              <a:rPr lang="en-US" dirty="0"/>
              <a:t>Each YP will receive up to 6 sessions with an Education and Wellbeing Specialist</a:t>
            </a:r>
          </a:p>
          <a:p>
            <a:pPr lvl="1"/>
            <a:r>
              <a:rPr lang="en-US" dirty="0"/>
              <a:t>Prior to the intervention every YP will attend an initial meeting with one of the team to agree and develop a </a:t>
            </a:r>
            <a:r>
              <a:rPr lang="en-US" dirty="0" err="1"/>
              <a:t>Programme</a:t>
            </a:r>
            <a:r>
              <a:rPr lang="en-US" dirty="0"/>
              <a:t> of Study. This will address the referral concern as well as provide any other education and support the YP wishes.</a:t>
            </a:r>
          </a:p>
          <a:p>
            <a:pPr lvl="1"/>
            <a:r>
              <a:rPr lang="en-US" dirty="0"/>
              <a:t>The sessions will be scheduled for the times and days stipulated by the referrer in the referral form</a:t>
            </a:r>
          </a:p>
          <a:p>
            <a:pPr lvl="1"/>
            <a:r>
              <a:rPr lang="en-US" dirty="0"/>
              <a:t>Please note that the sessions are voluntary and a YP has the right to withdraw consent to engage at anytime.</a:t>
            </a:r>
          </a:p>
          <a:p>
            <a:pPr lvl="1"/>
            <a:r>
              <a:rPr lang="en-US" dirty="0"/>
              <a:t>Sessions are confidential unless a safeguarding concern arises</a:t>
            </a:r>
          </a:p>
          <a:p>
            <a:pPr lvl="1"/>
            <a:endParaRPr lang="en-US" dirty="0"/>
          </a:p>
          <a:p>
            <a:pPr marL="0" lvl="1" indent="0">
              <a:buNone/>
            </a:pPr>
            <a:endParaRPr lang="en-US" dirty="0"/>
          </a:p>
        </p:txBody>
      </p:sp>
    </p:spTree>
    <p:extLst>
      <p:ext uri="{BB962C8B-B14F-4D97-AF65-F5344CB8AC3E}">
        <p14:creationId xmlns:p14="http://schemas.microsoft.com/office/powerpoint/2010/main" val="2684846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400" dirty="0"/>
              <a:t>Targeted YP RSE sessions – LIMITED SESSIONS LEFT for this academic year</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2219325"/>
            <a:ext cx="6202804" cy="4724400"/>
          </a:xfrm>
        </p:spPr>
        <p:txBody>
          <a:bodyPr/>
          <a:lstStyle/>
          <a:p>
            <a:pPr lvl="1"/>
            <a:r>
              <a:rPr lang="en-US" dirty="0"/>
              <a:t>We will work with 20 </a:t>
            </a:r>
            <a:r>
              <a:rPr lang="en-US" dirty="0" err="1"/>
              <a:t>organisations</a:t>
            </a:r>
            <a:r>
              <a:rPr lang="en-US" dirty="0"/>
              <a:t> and deliver RSE to the most vulnerable and at risk YP</a:t>
            </a:r>
          </a:p>
          <a:p>
            <a:pPr lvl="1"/>
            <a:r>
              <a:rPr lang="en-US" dirty="0"/>
              <a:t>Each organization will be offered a maximum of 7 sessions and the session topics will be agreed and designed to meet the needs of the YP</a:t>
            </a:r>
          </a:p>
          <a:p>
            <a:pPr lvl="1"/>
            <a:r>
              <a:rPr lang="en-US" dirty="0"/>
              <a:t>These sessions will be available to alternative and non-mainstream settings</a:t>
            </a:r>
          </a:p>
          <a:p>
            <a:pPr lvl="1"/>
            <a:r>
              <a:rPr lang="en-US" dirty="0"/>
              <a:t>The topics offered are</a:t>
            </a:r>
          </a:p>
          <a:p>
            <a:pPr marL="0" lvl="1" indent="0">
              <a:buNone/>
            </a:pPr>
            <a:r>
              <a:rPr lang="en-US" dirty="0"/>
              <a:t>Puberty, sexual health, STI’s, contraception, pregnancy choices, accessing services, healthy relationships, consent, the right time to have sex, misogyny and sexual harassment, CSE. YPSI and pornography.</a:t>
            </a:r>
          </a:p>
          <a:p>
            <a:pPr marL="0" lvl="1" indent="0">
              <a:buNone/>
            </a:pPr>
            <a:r>
              <a:rPr lang="en-US" dirty="0"/>
              <a:t>If the group are SEND a group profile of the learners must be completed and reviewed by Brook before sessions can be agreed and planned. This is to ensure we are taking a stage rather than age approach</a:t>
            </a:r>
          </a:p>
          <a:p>
            <a:pPr marL="0" lvl="1" indent="0">
              <a:buNone/>
            </a:pPr>
            <a:endParaRPr lang="en-US" dirty="0"/>
          </a:p>
          <a:p>
            <a:pPr marL="0" lvl="1" indent="0">
              <a:buNone/>
            </a:pPr>
            <a:endParaRPr lang="en-US" dirty="0"/>
          </a:p>
        </p:txBody>
      </p:sp>
    </p:spTree>
    <p:extLst>
      <p:ext uri="{BB962C8B-B14F-4D97-AF65-F5344CB8AC3E}">
        <p14:creationId xmlns:p14="http://schemas.microsoft.com/office/powerpoint/2010/main" val="169819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800" dirty="0"/>
              <a:t>RSHE E-Learning modules</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2219325"/>
            <a:ext cx="6202804" cy="4724400"/>
          </a:xfrm>
        </p:spPr>
        <p:txBody>
          <a:bodyPr/>
          <a:lstStyle/>
          <a:p>
            <a:pPr lvl="1"/>
            <a:r>
              <a:rPr lang="en-US" dirty="0"/>
              <a:t>We will work collaboratively with </a:t>
            </a:r>
            <a:r>
              <a:rPr lang="en-US" dirty="0" err="1"/>
              <a:t>Sandwell</a:t>
            </a:r>
            <a:r>
              <a:rPr lang="en-US" dirty="0"/>
              <a:t> PSHE lead (Emily Morgan) to develop refresher e-learning modules for schools to support with mandatory RSE delivery.</a:t>
            </a:r>
          </a:p>
          <a:p>
            <a:pPr lvl="1"/>
            <a:r>
              <a:rPr lang="en-US" dirty="0"/>
              <a:t>More details of this will follow throughout the contract. Recordings of the e-learning modules are being scheduled this year and should be available to Sandwell schools towards the end of the academic year </a:t>
            </a:r>
            <a:r>
              <a:rPr lang="en-US" b="1" dirty="0"/>
              <a:t>25/26</a:t>
            </a:r>
          </a:p>
          <a:p>
            <a:pPr marL="0" lvl="1" indent="0">
              <a:buNone/>
            </a:pPr>
            <a:endParaRPr lang="en-US" dirty="0"/>
          </a:p>
        </p:txBody>
      </p:sp>
    </p:spTree>
    <p:extLst>
      <p:ext uri="{BB962C8B-B14F-4D97-AF65-F5344CB8AC3E}">
        <p14:creationId xmlns:p14="http://schemas.microsoft.com/office/powerpoint/2010/main" val="327148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86774"/>
            <a:ext cx="6202804" cy="657374"/>
          </a:xfrm>
        </p:spPr>
        <p:txBody>
          <a:bodyPr/>
          <a:lstStyle/>
          <a:p>
            <a:r>
              <a:rPr lang="en-US" sz="2800" dirty="0"/>
              <a:t>Supporting Parents/Carers</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a:xfrm>
            <a:off x="486972" y="485284"/>
            <a:ext cx="5566587" cy="302797"/>
          </a:xfrm>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617549" y="1739412"/>
            <a:ext cx="6202804" cy="5883454"/>
          </a:xfrm>
        </p:spPr>
        <p:txBody>
          <a:bodyPr/>
          <a:lstStyle/>
          <a:p>
            <a:pPr lvl="1"/>
            <a:r>
              <a:rPr lang="en-US" sz="1200" dirty="0"/>
              <a:t>We will work with parents/carers to improve confidence and knowledge of RSHE and reinforce key messages in the home on relationships and sexual health outcomes</a:t>
            </a:r>
          </a:p>
          <a:p>
            <a:pPr lvl="1"/>
            <a:r>
              <a:rPr lang="en-US" sz="1200" dirty="0"/>
              <a:t>We will offer 22 parent/carer sessions throughout the year. It is the intention that these will be face to face at times that are easily accessible (evening/weekends)</a:t>
            </a:r>
          </a:p>
          <a:p>
            <a:pPr lvl="1"/>
            <a:r>
              <a:rPr lang="en-US" sz="1200" dirty="0"/>
              <a:t>In order to meet the needs of parents/carers we will be sending out a survey that can be disseminated to all parents/carers via schools, youth </a:t>
            </a:r>
            <a:r>
              <a:rPr lang="en-US" sz="1200" dirty="0" err="1"/>
              <a:t>organisations</a:t>
            </a:r>
            <a:r>
              <a:rPr lang="en-US" sz="1200" dirty="0"/>
              <a:t> and networks</a:t>
            </a:r>
          </a:p>
          <a:p>
            <a:pPr lvl="1"/>
            <a:r>
              <a:rPr lang="en-US" sz="1200" dirty="0"/>
              <a:t>Examples of sessions that may be included are</a:t>
            </a:r>
          </a:p>
          <a:p>
            <a:pPr marL="0" lvl="1" indent="0">
              <a:buNone/>
            </a:pPr>
            <a:r>
              <a:rPr lang="en-US" sz="1200" dirty="0"/>
              <a:t>How to promote positive relationships and sexual health</a:t>
            </a:r>
          </a:p>
          <a:p>
            <a:pPr marL="0" lvl="1" indent="0">
              <a:buNone/>
            </a:pPr>
            <a:r>
              <a:rPr lang="en-US" sz="1200" dirty="0"/>
              <a:t>RSHE for YP with additional needs</a:t>
            </a:r>
          </a:p>
          <a:p>
            <a:pPr marL="0" lvl="1" indent="0">
              <a:buNone/>
            </a:pPr>
            <a:r>
              <a:rPr lang="en-US" sz="1200" dirty="0"/>
              <a:t>Debunking myths and taboos</a:t>
            </a:r>
          </a:p>
          <a:p>
            <a:pPr marL="0" lvl="1" indent="0">
              <a:buNone/>
            </a:pPr>
            <a:r>
              <a:rPr lang="en-US" sz="1200" dirty="0"/>
              <a:t>How to manage challenging and sensitive questions</a:t>
            </a:r>
          </a:p>
          <a:p>
            <a:pPr marL="0" lvl="1" indent="0">
              <a:buNone/>
            </a:pPr>
            <a:r>
              <a:rPr lang="en-US" sz="1200" dirty="0"/>
              <a:t>How to support RSHE curriculum being delivered at school</a:t>
            </a:r>
          </a:p>
          <a:p>
            <a:pPr marL="0" lvl="1" indent="0">
              <a:buNone/>
            </a:pPr>
            <a:r>
              <a:rPr lang="en-US" sz="1200" dirty="0"/>
              <a:t>We will also support parents/carers further by offering Q&amp;A sessions at the end of each term to answer specific questions parents may have</a:t>
            </a:r>
          </a:p>
          <a:p>
            <a:pPr marL="0" lvl="1" indent="0">
              <a:buNone/>
            </a:pPr>
            <a:endParaRPr lang="en-US" dirty="0"/>
          </a:p>
        </p:txBody>
      </p:sp>
    </p:spTree>
    <p:extLst>
      <p:ext uri="{BB962C8B-B14F-4D97-AF65-F5344CB8AC3E}">
        <p14:creationId xmlns:p14="http://schemas.microsoft.com/office/powerpoint/2010/main" val="297539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a:xfrm>
            <a:off x="8814815" y="233902"/>
            <a:ext cx="4739139" cy="5883454"/>
          </a:xfrm>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800" dirty="0"/>
              <a:t>Professional Training</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a:xfrm>
            <a:off x="627649" y="546961"/>
            <a:ext cx="5566587" cy="302797"/>
          </a:xfrm>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866088" y="2068599"/>
            <a:ext cx="6202804" cy="5156839"/>
          </a:xfrm>
        </p:spPr>
        <p:txBody>
          <a:bodyPr/>
          <a:lstStyle/>
          <a:p>
            <a:pPr lvl="1"/>
            <a:r>
              <a:rPr lang="en-US" b="1" dirty="0"/>
              <a:t>4 Traffic Light Tool – Delivered over Zoom. We have one session of Traffic Light Tool Training remaining, to deliver this academic year. If your organization would like to participate and has specific dates in mind. Brook will be able to discuss flexibility and can offer sessions face-to-face if there are 25+ attendees</a:t>
            </a:r>
            <a:r>
              <a:rPr lang="en-US" sz="1600" b="1" dirty="0"/>
              <a:t>. </a:t>
            </a:r>
          </a:p>
          <a:p>
            <a:pPr lvl="1"/>
            <a:r>
              <a:rPr lang="en-US" b="1" dirty="0"/>
              <a:t>We will be offering this online, in the event of no organizations requiring this delivery face-to-face.  The booking link and date/time will be forwarded to Sandwell network at the end of February 2025 for professionals to book via Eventbrite. </a:t>
            </a:r>
          </a:p>
          <a:p>
            <a:pPr marL="0" lvl="1" indent="0">
              <a:buNone/>
            </a:pPr>
            <a:r>
              <a:rPr lang="en-US" b="1" dirty="0"/>
              <a:t>Please contact </a:t>
            </a:r>
            <a:r>
              <a:rPr lang="en-US" b="1" dirty="0">
                <a:hlinkClick r:id="rId4"/>
              </a:rPr>
              <a:t>jane.mcnally@brook.org.uk</a:t>
            </a:r>
            <a:r>
              <a:rPr lang="en-US" b="1" dirty="0"/>
              <a:t> to discuss booking this session for your organization or for the link to access the training in the event of any technical issues on the day. </a:t>
            </a:r>
          </a:p>
          <a:p>
            <a:pPr marL="0" lvl="1" indent="0">
              <a:buNone/>
            </a:pPr>
            <a:endParaRPr lang="en-US" dirty="0"/>
          </a:p>
          <a:p>
            <a:pPr lvl="1"/>
            <a:endParaRPr lang="en-US" dirty="0"/>
          </a:p>
          <a:p>
            <a:pPr marL="0" lvl="1" indent="0">
              <a:buNone/>
            </a:pPr>
            <a:endParaRPr lang="en-US" dirty="0"/>
          </a:p>
        </p:txBody>
      </p:sp>
      <p:pic>
        <p:nvPicPr>
          <p:cNvPr id="4" name="Picture Placeholder 7">
            <a:extLst>
              <a:ext uri="{FF2B5EF4-FFF2-40B4-BE49-F238E27FC236}">
                <a16:creationId xmlns:a16="http://schemas.microsoft.com/office/drawing/2014/main" id="{18114CD4-FF02-BDE6-A1BC-A82676D02B0C}"/>
              </a:ext>
            </a:extLst>
          </p:cNvPr>
          <p:cNvPicPr>
            <a:picLocks noChangeAspect="1"/>
          </p:cNvPicPr>
          <p:nvPr/>
        </p:nvPicPr>
        <p:blipFill>
          <a:blip r:embed="rId2">
            <a:extLst>
              <a:ext uri="{28A0092B-C50C-407E-A947-70E740481C1C}">
                <a14:useLocalDpi xmlns:a14="http://schemas.microsoft.com/office/drawing/2010/main" val="0"/>
              </a:ext>
            </a:extLst>
          </a:blip>
          <a:srcRect l="144" r="144"/>
          <a:stretch>
            <a:fillRect/>
          </a:stretch>
        </p:blipFill>
        <p:spPr>
          <a:xfrm>
            <a:off x="8856020" y="233903"/>
            <a:ext cx="4739139" cy="5883454"/>
          </a:xfrm>
          <a:prstGeom prst="roundRect">
            <a:avLst>
              <a:gd name="adj" fmla="val 8268"/>
            </a:avLst>
          </a:prstGeom>
        </p:spPr>
      </p:pic>
      <p:pic>
        <p:nvPicPr>
          <p:cNvPr id="5" name="Picture Placeholder 9">
            <a:extLst>
              <a:ext uri="{FF2B5EF4-FFF2-40B4-BE49-F238E27FC236}">
                <a16:creationId xmlns:a16="http://schemas.microsoft.com/office/drawing/2014/main" id="{90824C15-6832-114C-49BF-48E1CAEDA0B6}"/>
              </a:ext>
            </a:extLst>
          </p:cNvPr>
          <p:cNvPicPr>
            <a:picLocks noChangeAspect="1"/>
          </p:cNvPicPr>
          <p:nvPr/>
        </p:nvPicPr>
        <p:blipFill>
          <a:blip r:embed="rId3">
            <a:extLst>
              <a:ext uri="{28A0092B-C50C-407E-A947-70E740481C1C}">
                <a14:useLocalDpi xmlns:a14="http://schemas.microsoft.com/office/drawing/2010/main" val="0"/>
              </a:ext>
            </a:extLst>
          </a:blip>
          <a:srcRect t="53" b="53"/>
          <a:stretch>
            <a:fillRect/>
          </a:stretch>
        </p:blipFill>
        <p:spPr>
          <a:xfrm>
            <a:off x="7610673" y="4527749"/>
            <a:ext cx="2992750" cy="2990651"/>
          </a:xfrm>
          <a:prstGeom prst="roundRect">
            <a:avLst>
              <a:gd name="adj" fmla="val 12238"/>
            </a:avLst>
          </a:prstGeom>
        </p:spPr>
      </p:pic>
    </p:spTree>
    <p:extLst>
      <p:ext uri="{BB962C8B-B14F-4D97-AF65-F5344CB8AC3E}">
        <p14:creationId xmlns:p14="http://schemas.microsoft.com/office/powerpoint/2010/main" val="173335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E3C8-80E4-8EF6-79C6-2A9E24A6EC4A}"/>
              </a:ext>
            </a:extLst>
          </p:cNvPr>
          <p:cNvSpPr>
            <a:spLocks noGrp="1"/>
          </p:cNvSpPr>
          <p:nvPr>
            <p:ph type="title"/>
          </p:nvPr>
        </p:nvSpPr>
        <p:spPr>
          <a:xfrm>
            <a:off x="486972" y="1266676"/>
            <a:ext cx="6202804" cy="471689"/>
          </a:xfrm>
        </p:spPr>
        <p:txBody>
          <a:bodyPr/>
          <a:lstStyle/>
          <a:p>
            <a:r>
              <a:rPr lang="en-GB" sz="2800" dirty="0"/>
              <a:t>Professional training</a:t>
            </a:r>
          </a:p>
        </p:txBody>
      </p:sp>
      <p:sp>
        <p:nvSpPr>
          <p:cNvPr id="3" name="Text Placeholder 2">
            <a:extLst>
              <a:ext uri="{FF2B5EF4-FFF2-40B4-BE49-F238E27FC236}">
                <a16:creationId xmlns:a16="http://schemas.microsoft.com/office/drawing/2014/main" id="{CE7FB39C-6D69-FAB2-3828-E8517949256C}"/>
              </a:ext>
            </a:extLst>
          </p:cNvPr>
          <p:cNvSpPr>
            <a:spLocks noGrp="1"/>
          </p:cNvSpPr>
          <p:nvPr>
            <p:ph type="body" sz="quarter" idx="12"/>
          </p:nvPr>
        </p:nvSpPr>
        <p:spPr/>
        <p:txBody>
          <a:bodyPr/>
          <a:lstStyle/>
          <a:p>
            <a:r>
              <a:rPr lang="en-GB" dirty="0">
                <a:solidFill>
                  <a:srgbClr val="7030A0"/>
                </a:solidFill>
              </a:rPr>
              <a:t>Sandwell Contract</a:t>
            </a:r>
          </a:p>
        </p:txBody>
      </p:sp>
      <p:sp>
        <p:nvSpPr>
          <p:cNvPr id="6" name="Text Placeholder 5">
            <a:extLst>
              <a:ext uri="{FF2B5EF4-FFF2-40B4-BE49-F238E27FC236}">
                <a16:creationId xmlns:a16="http://schemas.microsoft.com/office/drawing/2014/main" id="{48C6F4BF-B67E-68A9-F1A8-F9AA71A04F10}"/>
              </a:ext>
            </a:extLst>
          </p:cNvPr>
          <p:cNvSpPr>
            <a:spLocks noGrp="1"/>
          </p:cNvSpPr>
          <p:nvPr>
            <p:ph type="body" sz="quarter" idx="16"/>
          </p:nvPr>
        </p:nvSpPr>
        <p:spPr>
          <a:xfrm>
            <a:off x="501620" y="1959429"/>
            <a:ext cx="6202804" cy="5558971"/>
          </a:xfrm>
        </p:spPr>
        <p:txBody>
          <a:bodyPr/>
          <a:lstStyle/>
          <a:p>
            <a:pPr marL="285750" indent="-285750">
              <a:buFont typeface="Arial" panose="020B0604020202020204" pitchFamily="34" charset="0"/>
              <a:buChar char="•"/>
            </a:pPr>
            <a:r>
              <a:rPr lang="en-US" sz="1600" b="1" dirty="0"/>
              <a:t>4 Understanding Masculinity and Tackling Misogyny. Delivered over Zoom/face-to-face. </a:t>
            </a:r>
          </a:p>
          <a:p>
            <a:pPr marL="285750" indent="-285750">
              <a:buFont typeface="Arial" panose="020B0604020202020204" pitchFamily="34" charset="0"/>
              <a:buChar char="•"/>
            </a:pPr>
            <a:endParaRPr lang="en-US" sz="1250" dirty="0"/>
          </a:p>
          <a:p>
            <a:pPr marL="285750" indent="-285750">
              <a:buFont typeface="Arial" panose="020B0604020202020204" pitchFamily="34" charset="0"/>
              <a:buChar char="•"/>
            </a:pPr>
            <a:r>
              <a:rPr lang="en-US" sz="1600" b="1" dirty="0"/>
              <a:t>Fully booked</a:t>
            </a:r>
            <a:endParaRPr lang="en-US" sz="1250" dirty="0"/>
          </a:p>
          <a:p>
            <a:pPr marL="285750" indent="-285750">
              <a:buFont typeface="Arial" panose="020B0604020202020204" pitchFamily="34" charset="0"/>
              <a:buChar char="•"/>
            </a:pPr>
            <a:endParaRPr lang="en-US" sz="1250" dirty="0"/>
          </a:p>
          <a:p>
            <a:pPr marL="285750" indent="-285750">
              <a:buFont typeface="Arial" panose="020B0604020202020204" pitchFamily="34" charset="0"/>
              <a:buChar char="•"/>
            </a:pPr>
            <a:r>
              <a:rPr lang="en-US" sz="1600" b="1" dirty="0"/>
              <a:t>4 Sexual Harassment- Educating  Young People and responding to Incidences. Delivered over Zoom or we can deliver to your organization face-to-face for 25+ attendees. </a:t>
            </a:r>
            <a:endParaRPr lang="en-US" sz="1600" dirty="0"/>
          </a:p>
          <a:p>
            <a:endParaRPr lang="en-US" sz="1250" dirty="0"/>
          </a:p>
          <a:p>
            <a:pPr marL="285750" indent="-285750">
              <a:buFont typeface="Arial" panose="020B0604020202020204" pitchFamily="34" charset="0"/>
              <a:buChar char="•"/>
            </a:pPr>
            <a:r>
              <a:rPr lang="en-US" sz="1600" b="1" dirty="0"/>
              <a:t>Two more available</a:t>
            </a:r>
          </a:p>
          <a:p>
            <a:pPr marL="0" lvl="1" indent="0">
              <a:buNone/>
            </a:pPr>
            <a:r>
              <a:rPr lang="en-US" sz="1400" b="1" dirty="0"/>
              <a:t>Please contact </a:t>
            </a:r>
            <a:r>
              <a:rPr lang="en-US" sz="1400" b="1" dirty="0">
                <a:hlinkClick r:id="rId2"/>
              </a:rPr>
              <a:t>jane.mcnally@brook.org.uk</a:t>
            </a:r>
            <a:r>
              <a:rPr lang="en-US" sz="1400" b="1" dirty="0"/>
              <a:t> if your organization wishes to complete this training and has specific dates in mind. Brook will be able to discuss flexibility and can offer sessions face-to-face if there are 25+ attendees. </a:t>
            </a:r>
          </a:p>
          <a:p>
            <a:pPr marL="0" lvl="1" indent="0">
              <a:buNone/>
            </a:pPr>
            <a:r>
              <a:rPr lang="en-US" b="1" dirty="0"/>
              <a:t>We have changed the strategy for bookings due to low attendance when advertised on Eventbrite. If schools/providers suggest preferred dates and guaranteed attendance we will organize sessions to suit professionals availability. Online training will be organized and forwarded to you if spaces are not taken by end February 2025. </a:t>
            </a:r>
            <a:endParaRPr lang="en-US" sz="1400" b="1" dirty="0"/>
          </a:p>
          <a:p>
            <a:endParaRPr lang="en-US" dirty="0"/>
          </a:p>
          <a:p>
            <a:endParaRPr lang="en-US" dirty="0"/>
          </a:p>
          <a:p>
            <a:endParaRPr lang="en-GB" dirty="0"/>
          </a:p>
        </p:txBody>
      </p:sp>
      <p:pic>
        <p:nvPicPr>
          <p:cNvPr id="10" name="Picture Placeholder 7">
            <a:extLst>
              <a:ext uri="{FF2B5EF4-FFF2-40B4-BE49-F238E27FC236}">
                <a16:creationId xmlns:a16="http://schemas.microsoft.com/office/drawing/2014/main" id="{BA9A6BF6-84E1-371F-6E73-C1C6E2B3CDF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44" r="144"/>
          <a:stretch>
            <a:fillRect/>
          </a:stretch>
        </p:blipFill>
        <p:spPr>
          <a:xfrm>
            <a:off x="8815388" y="214313"/>
            <a:ext cx="4738687" cy="5883275"/>
          </a:xfrm>
          <a:prstGeom prst="roundRect">
            <a:avLst>
              <a:gd name="adj" fmla="val 8268"/>
            </a:avLst>
          </a:prstGeom>
        </p:spPr>
      </p:pic>
      <p:pic>
        <p:nvPicPr>
          <p:cNvPr id="14" name="Picture Placeholder 9">
            <a:extLst>
              <a:ext uri="{FF2B5EF4-FFF2-40B4-BE49-F238E27FC236}">
                <a16:creationId xmlns:a16="http://schemas.microsoft.com/office/drawing/2014/main" id="{7B5E8AE4-D684-9A0B-F19D-BA805575128B}"/>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53" b="53"/>
          <a:stretch>
            <a:fillRect/>
          </a:stretch>
        </p:blipFill>
        <p:spPr>
          <a:xfrm>
            <a:off x="7650163" y="4527550"/>
            <a:ext cx="2994025" cy="2990850"/>
          </a:xfrm>
          <a:prstGeom prst="roundRect">
            <a:avLst>
              <a:gd name="adj" fmla="val 12238"/>
            </a:avLst>
          </a:prstGeom>
        </p:spPr>
      </p:pic>
    </p:spTree>
    <p:extLst>
      <p:ext uri="{BB962C8B-B14F-4D97-AF65-F5344CB8AC3E}">
        <p14:creationId xmlns:p14="http://schemas.microsoft.com/office/powerpoint/2010/main" val="300249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800" dirty="0"/>
              <a:t>Public Health Events</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2219325"/>
            <a:ext cx="6202804" cy="4724400"/>
          </a:xfrm>
        </p:spPr>
        <p:txBody>
          <a:bodyPr/>
          <a:lstStyle/>
          <a:p>
            <a:pPr lvl="1"/>
            <a:r>
              <a:rPr lang="en-US" dirty="0"/>
              <a:t>We will attend 12 Public Health Events in </a:t>
            </a:r>
            <a:r>
              <a:rPr lang="en-US" dirty="0" err="1"/>
              <a:t>Sandwell</a:t>
            </a:r>
            <a:r>
              <a:rPr lang="en-US" dirty="0"/>
              <a:t> and hope to see many of you at these events!</a:t>
            </a:r>
          </a:p>
          <a:p>
            <a:pPr lvl="1"/>
            <a:r>
              <a:rPr lang="en-US" dirty="0"/>
              <a:t>We will provide advice and guidance on sexual health, signpost to local services and YP over the age of 16 will have the opportunity to sign up to the C card scheme to access free condoms</a:t>
            </a:r>
          </a:p>
          <a:p>
            <a:pPr lvl="1"/>
            <a:r>
              <a:rPr lang="en-US" b="1" dirty="0"/>
              <a:t>If you have any events organized that you would like Brook to be present to promote C-card and sexual health to 16-25 year olds. Please email </a:t>
            </a:r>
            <a:r>
              <a:rPr lang="en-US" b="1" dirty="0">
                <a:hlinkClick r:id="rId4"/>
              </a:rPr>
              <a:t>jane.mcnally@brook.org.uk</a:t>
            </a:r>
            <a:r>
              <a:rPr lang="en-US" b="1" dirty="0"/>
              <a:t> </a:t>
            </a:r>
          </a:p>
          <a:p>
            <a:pPr lvl="1"/>
            <a:endParaRPr lang="en-US" dirty="0"/>
          </a:p>
          <a:p>
            <a:pPr marL="0" lvl="1" indent="0">
              <a:buNone/>
            </a:pPr>
            <a:endParaRPr lang="en-US" dirty="0"/>
          </a:p>
          <a:p>
            <a:pPr marL="0" lvl="1" indent="0">
              <a:buNone/>
            </a:pPr>
            <a:endParaRPr lang="en-US" dirty="0"/>
          </a:p>
          <a:p>
            <a:pPr marL="0" lvl="1" indent="0">
              <a:buNone/>
            </a:pPr>
            <a:endParaRPr lang="en-US" dirty="0"/>
          </a:p>
        </p:txBody>
      </p:sp>
    </p:spTree>
    <p:extLst>
      <p:ext uri="{BB962C8B-B14F-4D97-AF65-F5344CB8AC3E}">
        <p14:creationId xmlns:p14="http://schemas.microsoft.com/office/powerpoint/2010/main" val="1403014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800" dirty="0"/>
              <a:t>Bulletins</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p:txBody>
          <a:bodyPr/>
          <a:lstStyle/>
          <a:p>
            <a:r>
              <a:rPr lang="en-US" dirty="0" err="1"/>
              <a:t>Sandwell</a:t>
            </a:r>
            <a:r>
              <a:rPr lang="en-US" dirty="0"/>
              <a:t>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2219325"/>
            <a:ext cx="6202804" cy="4724400"/>
          </a:xfrm>
        </p:spPr>
        <p:txBody>
          <a:bodyPr/>
          <a:lstStyle/>
          <a:p>
            <a:pPr lvl="1"/>
            <a:r>
              <a:rPr lang="en-US" dirty="0"/>
              <a:t>Bulletins will be sent out quarterly and will include</a:t>
            </a:r>
          </a:p>
          <a:p>
            <a:pPr lvl="1"/>
            <a:r>
              <a:rPr lang="en-US" dirty="0"/>
              <a:t>Links to trainings</a:t>
            </a:r>
          </a:p>
          <a:p>
            <a:pPr lvl="1"/>
            <a:r>
              <a:rPr lang="en-US" dirty="0"/>
              <a:t>Signposting to Brook website and Brook Learn</a:t>
            </a:r>
          </a:p>
          <a:p>
            <a:pPr lvl="1"/>
            <a:r>
              <a:rPr lang="en-US" dirty="0"/>
              <a:t>Key legislation updates</a:t>
            </a:r>
          </a:p>
          <a:p>
            <a:pPr lvl="1"/>
            <a:r>
              <a:rPr lang="en-US" dirty="0"/>
              <a:t>Relevant thematic and local information</a:t>
            </a:r>
          </a:p>
          <a:p>
            <a:pPr lvl="1"/>
            <a:r>
              <a:rPr lang="en-US" dirty="0"/>
              <a:t>Promoted on local websites</a:t>
            </a:r>
          </a:p>
          <a:p>
            <a:pPr lvl="1"/>
            <a:r>
              <a:rPr lang="en-US" dirty="0"/>
              <a:t>If we become aware of any information that requires urgent communication we will liaise with Emily Morgan and potentially send out an E-bulletin early.</a:t>
            </a:r>
          </a:p>
          <a:p>
            <a:pPr marL="0" lvl="1" indent="0">
              <a:buNone/>
            </a:pPr>
            <a:endParaRPr lang="en-US" dirty="0"/>
          </a:p>
        </p:txBody>
      </p:sp>
    </p:spTree>
    <p:extLst>
      <p:ext uri="{BB962C8B-B14F-4D97-AF65-F5344CB8AC3E}">
        <p14:creationId xmlns:p14="http://schemas.microsoft.com/office/powerpoint/2010/main" val="4137421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D64C29B1-D14D-4138-8E63-883F580006DA}"/>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44" r="144"/>
          <a:stretch>
            <a:fillRect/>
          </a:stretch>
        </p:blipFill>
        <p:spPr/>
      </p:pic>
      <p:sp>
        <p:nvSpPr>
          <p:cNvPr id="2" name="Title 1">
            <a:extLst>
              <a:ext uri="{FF2B5EF4-FFF2-40B4-BE49-F238E27FC236}">
                <a16:creationId xmlns:a16="http://schemas.microsoft.com/office/drawing/2014/main" id="{787986B8-0816-E2DD-539A-C6DB8073B89B}"/>
              </a:ext>
            </a:extLst>
          </p:cNvPr>
          <p:cNvSpPr>
            <a:spLocks noGrp="1"/>
          </p:cNvSpPr>
          <p:nvPr>
            <p:ph type="title"/>
          </p:nvPr>
        </p:nvSpPr>
        <p:spPr>
          <a:xfrm>
            <a:off x="486972" y="1266677"/>
            <a:ext cx="6202804" cy="657374"/>
          </a:xfrm>
        </p:spPr>
        <p:txBody>
          <a:bodyPr/>
          <a:lstStyle/>
          <a:p>
            <a:r>
              <a:rPr lang="en-US" sz="2800" dirty="0"/>
              <a:t>Thematic Projects</a:t>
            </a:r>
          </a:p>
        </p:txBody>
      </p:sp>
      <p:sp>
        <p:nvSpPr>
          <p:cNvPr id="3" name="Text Placeholder 2">
            <a:extLst>
              <a:ext uri="{FF2B5EF4-FFF2-40B4-BE49-F238E27FC236}">
                <a16:creationId xmlns:a16="http://schemas.microsoft.com/office/drawing/2014/main" id="{0FC81482-57C9-ED6E-FE6A-E90A481A3BE7}"/>
              </a:ext>
            </a:extLst>
          </p:cNvPr>
          <p:cNvSpPr>
            <a:spLocks noGrp="1"/>
          </p:cNvSpPr>
          <p:nvPr>
            <p:ph type="body" sz="quarter" idx="12"/>
          </p:nvPr>
        </p:nvSpPr>
        <p:spPr>
          <a:xfrm>
            <a:off x="486921" y="483795"/>
            <a:ext cx="5566587" cy="302797"/>
          </a:xfrm>
        </p:spPr>
        <p:txBody>
          <a:bodyPr/>
          <a:lstStyle/>
          <a:p>
            <a:r>
              <a:rPr lang="en-US" dirty="0"/>
              <a:t>Sandwell contract</a:t>
            </a:r>
          </a:p>
        </p:txBody>
      </p:sp>
      <p:pic>
        <p:nvPicPr>
          <p:cNvPr id="10" name="Picture Placeholder 9">
            <a:extLst>
              <a:ext uri="{FF2B5EF4-FFF2-40B4-BE49-F238E27FC236}">
                <a16:creationId xmlns:a16="http://schemas.microsoft.com/office/drawing/2014/main" id="{A244A101-35A1-CFA6-F1BA-22366C17CB1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3" b="53"/>
          <a:stretch>
            <a:fillRect/>
          </a:stretch>
        </p:blipFill>
        <p:spPr/>
      </p:pic>
      <p:sp>
        <p:nvSpPr>
          <p:cNvPr id="6" name="Text Placeholder 5">
            <a:extLst>
              <a:ext uri="{FF2B5EF4-FFF2-40B4-BE49-F238E27FC236}">
                <a16:creationId xmlns:a16="http://schemas.microsoft.com/office/drawing/2014/main" id="{A2C46B40-08F2-C897-4077-11FB27049AC2}"/>
              </a:ext>
            </a:extLst>
          </p:cNvPr>
          <p:cNvSpPr>
            <a:spLocks noGrp="1"/>
          </p:cNvSpPr>
          <p:nvPr>
            <p:ph type="body" sz="quarter" idx="16"/>
          </p:nvPr>
        </p:nvSpPr>
        <p:spPr>
          <a:xfrm>
            <a:off x="486921" y="1924051"/>
            <a:ext cx="6202804" cy="5438774"/>
          </a:xfrm>
        </p:spPr>
        <p:txBody>
          <a:bodyPr/>
          <a:lstStyle/>
          <a:p>
            <a:pPr marL="0" lvl="1" indent="0">
              <a:buNone/>
            </a:pPr>
            <a:r>
              <a:rPr lang="en-US" dirty="0"/>
              <a:t>LGBT+ Safe Spaces in Sandwell. </a:t>
            </a:r>
            <a:r>
              <a:rPr lang="en-US" b="1" dirty="0"/>
              <a:t>We have successfully collected information from the LGBTQ+ community on how schools can improve safe spaces in the school environment. We are now looking for enthusiastic young people to join us for year 2, to meet and help feedback to the local authority how we can create safe spaces within the communities of Sandwell. </a:t>
            </a:r>
          </a:p>
          <a:p>
            <a:pPr marL="0" lvl="1" indent="0">
              <a:buNone/>
            </a:pPr>
            <a:r>
              <a:rPr lang="en-US" dirty="0"/>
              <a:t>This is a very exciting piece of work, and we want the voices of the YP of Sandwell to be heard in order to implement meaningful change.</a:t>
            </a:r>
          </a:p>
          <a:p>
            <a:pPr marL="0" lvl="1" indent="0">
              <a:buNone/>
            </a:pPr>
            <a:r>
              <a:rPr lang="en-US" dirty="0"/>
              <a:t>YP can apply to be part of the project by completing an expression of interest form using the link or QR code below. </a:t>
            </a:r>
            <a:r>
              <a:rPr lang="en-GB" sz="1100" b="1"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4"/>
              </a:rPr>
              <a:t>https://forms.office.com/e/yDGF3YFXTR</a:t>
            </a:r>
            <a:r>
              <a:rPr lang="en-GB" sz="1100" b="1" dirty="0">
                <a:solidFill>
                  <a:srgbClr val="242424"/>
                </a:solidFill>
                <a:effectLst/>
                <a:latin typeface="Century Gothic" panose="020B0502020202020204" pitchFamily="34" charset="0"/>
                <a:ea typeface="Calibri" panose="020F0502020204030204" pitchFamily="34"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lvl="1" indent="0">
              <a:buNone/>
            </a:pPr>
            <a:endParaRPr lang="en-US" dirty="0"/>
          </a:p>
        </p:txBody>
      </p:sp>
      <p:pic>
        <p:nvPicPr>
          <p:cNvPr id="5" name="Picture 4">
            <a:extLst>
              <a:ext uri="{FF2B5EF4-FFF2-40B4-BE49-F238E27FC236}">
                <a16:creationId xmlns:a16="http://schemas.microsoft.com/office/drawing/2014/main" id="{922C79D0-E65E-B898-1EB2-3B19735EDC4D}"/>
              </a:ext>
            </a:extLst>
          </p:cNvPr>
          <p:cNvPicPr>
            <a:picLocks noChangeAspect="1"/>
          </p:cNvPicPr>
          <p:nvPr/>
        </p:nvPicPr>
        <p:blipFill>
          <a:blip r:embed="rId5"/>
          <a:stretch>
            <a:fillRect/>
          </a:stretch>
        </p:blipFill>
        <p:spPr>
          <a:xfrm>
            <a:off x="3262744" y="6137453"/>
            <a:ext cx="1194069" cy="1194069"/>
          </a:xfrm>
          <a:prstGeom prst="rect">
            <a:avLst/>
          </a:prstGeom>
        </p:spPr>
      </p:pic>
    </p:spTree>
    <p:extLst>
      <p:ext uri="{BB962C8B-B14F-4D97-AF65-F5344CB8AC3E}">
        <p14:creationId xmlns:p14="http://schemas.microsoft.com/office/powerpoint/2010/main" val="1293170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F270C-0502-D678-B5AD-64CA8839F66A}"/>
              </a:ext>
            </a:extLst>
          </p:cNvPr>
          <p:cNvSpPr>
            <a:spLocks noGrp="1"/>
          </p:cNvSpPr>
          <p:nvPr>
            <p:ph type="title"/>
          </p:nvPr>
        </p:nvSpPr>
        <p:spPr/>
        <p:txBody>
          <a:bodyPr/>
          <a:lstStyle/>
          <a:p>
            <a:r>
              <a:rPr lang="en-GB" sz="4000" dirty="0"/>
              <a:t>Outcome of </a:t>
            </a:r>
            <a:r>
              <a:rPr lang="en-GB" sz="4000" dirty="0" err="1"/>
              <a:t>lgbtq+</a:t>
            </a:r>
            <a:r>
              <a:rPr lang="en-GB" sz="4000" dirty="0"/>
              <a:t> Year 1 project</a:t>
            </a:r>
          </a:p>
        </p:txBody>
      </p:sp>
      <p:sp>
        <p:nvSpPr>
          <p:cNvPr id="3" name="Text Placeholder 2">
            <a:extLst>
              <a:ext uri="{FF2B5EF4-FFF2-40B4-BE49-F238E27FC236}">
                <a16:creationId xmlns:a16="http://schemas.microsoft.com/office/drawing/2014/main" id="{8B85EE21-FC44-3E4A-9FC2-2EB3493465B1}"/>
              </a:ext>
            </a:extLst>
          </p:cNvPr>
          <p:cNvSpPr>
            <a:spLocks noGrp="1"/>
          </p:cNvSpPr>
          <p:nvPr>
            <p:ph type="body" sz="quarter" idx="12"/>
          </p:nvPr>
        </p:nvSpPr>
        <p:spPr/>
        <p:txBody>
          <a:bodyPr/>
          <a:lstStyle/>
          <a:p>
            <a:r>
              <a:rPr lang="en-GB" dirty="0"/>
              <a:t>Sandwell Contract</a:t>
            </a:r>
          </a:p>
        </p:txBody>
      </p:sp>
      <p:sp>
        <p:nvSpPr>
          <p:cNvPr id="6" name="Text Placeholder 5">
            <a:extLst>
              <a:ext uri="{FF2B5EF4-FFF2-40B4-BE49-F238E27FC236}">
                <a16:creationId xmlns:a16="http://schemas.microsoft.com/office/drawing/2014/main" id="{642DFB64-3ED1-6698-BE09-A46A696FD0F3}"/>
              </a:ext>
            </a:extLst>
          </p:cNvPr>
          <p:cNvSpPr>
            <a:spLocks noGrp="1"/>
          </p:cNvSpPr>
          <p:nvPr>
            <p:ph type="body" sz="quarter" idx="16"/>
          </p:nvPr>
        </p:nvSpPr>
        <p:spPr>
          <a:xfrm>
            <a:off x="486921" y="2732809"/>
            <a:ext cx="6202804" cy="4210916"/>
          </a:xfrm>
        </p:spPr>
        <p:txBody>
          <a:bodyPr/>
          <a:lstStyle/>
          <a:p>
            <a:r>
              <a:rPr lang="en-US" sz="1800" b="1" dirty="0"/>
              <a:t>Year 1 outcome.</a:t>
            </a:r>
          </a:p>
          <a:p>
            <a:endParaRPr lang="en-US" dirty="0"/>
          </a:p>
          <a:p>
            <a:r>
              <a:rPr lang="en-US" dirty="0"/>
              <a:t>The project group explored what need to be addressed and improved for safe spaces in schools for the LGBTQ+ community. As a result, they worked with Brook and gave feedback on </a:t>
            </a:r>
            <a:r>
              <a:rPr lang="en-US" b="1" dirty="0"/>
              <a:t>LGBTQ+ awareness training </a:t>
            </a:r>
            <a:r>
              <a:rPr lang="en-US" dirty="0"/>
              <a:t>for professionals that Brook has designed. </a:t>
            </a:r>
            <a:r>
              <a:rPr lang="en-US" b="1" dirty="0"/>
              <a:t>This training will be delivered FREE for Sandwell professionals on 3</a:t>
            </a:r>
            <a:r>
              <a:rPr lang="en-US" b="1" baseline="30000" dirty="0"/>
              <a:t>rd</a:t>
            </a:r>
            <a:r>
              <a:rPr lang="en-US" b="1" dirty="0"/>
              <a:t> June 9am-12.30 at the </a:t>
            </a:r>
            <a:r>
              <a:rPr lang="en-US" b="1" dirty="0" err="1"/>
              <a:t>Coneygre</a:t>
            </a:r>
            <a:r>
              <a:rPr lang="en-US" b="1" dirty="0"/>
              <a:t> Centre, Tipton DY4 8UH. See link below.</a:t>
            </a:r>
          </a:p>
          <a:p>
            <a:r>
              <a:rPr lang="en-US" dirty="0"/>
              <a:t>Their hard work has helped produce an opportunity for professionals to gain free training from Brook to raise knowledge, confidence and awareness. </a:t>
            </a:r>
          </a:p>
          <a:p>
            <a:endParaRPr lang="en-US" dirty="0"/>
          </a:p>
          <a:p>
            <a:r>
              <a:rPr lang="en-US" dirty="0"/>
              <a:t>Training will be organized by Jane McNally and Emily Morgan. The training is free to Sandwell professionals and registration will be via Eventbrite. The spaces are limited to 60. Link to book for this training on Eventbrite below:</a:t>
            </a:r>
          </a:p>
          <a:p>
            <a:r>
              <a:rPr lang="en-GB"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2"/>
              </a:rPr>
              <a:t>https://www.eventbrite.co.uk/e/lgbtq-awareness-training-tickets-1224590175179</a:t>
            </a:r>
            <a:endParaRPr lang="en-US" b="1" dirty="0"/>
          </a:p>
          <a:p>
            <a:endParaRPr lang="en-GB" dirty="0"/>
          </a:p>
        </p:txBody>
      </p:sp>
      <p:pic>
        <p:nvPicPr>
          <p:cNvPr id="7" name="Picture Placeholder 7">
            <a:extLst>
              <a:ext uri="{FF2B5EF4-FFF2-40B4-BE49-F238E27FC236}">
                <a16:creationId xmlns:a16="http://schemas.microsoft.com/office/drawing/2014/main" id="{B0FA38D0-CC9C-D811-F070-1C72F87BEF81}"/>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44" r="144"/>
          <a:stretch>
            <a:fillRect/>
          </a:stretch>
        </p:blipFill>
        <p:spPr>
          <a:xfrm>
            <a:off x="8815388" y="254000"/>
            <a:ext cx="4738687" cy="5883275"/>
          </a:xfrm>
        </p:spPr>
      </p:pic>
      <p:pic>
        <p:nvPicPr>
          <p:cNvPr id="8" name="Picture Placeholder 9">
            <a:extLst>
              <a:ext uri="{FF2B5EF4-FFF2-40B4-BE49-F238E27FC236}">
                <a16:creationId xmlns:a16="http://schemas.microsoft.com/office/drawing/2014/main" id="{BB700392-A421-E6A8-4B92-703D46604D00}"/>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53" b="53"/>
          <a:stretch>
            <a:fillRect/>
          </a:stretch>
        </p:blipFill>
        <p:spPr>
          <a:xfrm>
            <a:off x="7650163" y="4527550"/>
            <a:ext cx="2994025" cy="2990850"/>
          </a:xfrm>
        </p:spPr>
      </p:pic>
    </p:spTree>
    <p:extLst>
      <p:ext uri="{BB962C8B-B14F-4D97-AF65-F5344CB8AC3E}">
        <p14:creationId xmlns:p14="http://schemas.microsoft.com/office/powerpoint/2010/main" val="407753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38985-6DA8-7F11-5DBD-AE93633B2DFF}"/>
              </a:ext>
            </a:extLst>
          </p:cNvPr>
          <p:cNvSpPr>
            <a:spLocks noGrp="1"/>
          </p:cNvSpPr>
          <p:nvPr>
            <p:ph type="title"/>
          </p:nvPr>
        </p:nvSpPr>
        <p:spPr>
          <a:xfrm>
            <a:off x="486972" y="1266676"/>
            <a:ext cx="6202804" cy="956979"/>
          </a:xfrm>
        </p:spPr>
        <p:txBody>
          <a:bodyPr/>
          <a:lstStyle/>
          <a:p>
            <a:r>
              <a:rPr lang="en-US" sz="4800" dirty="0"/>
              <a:t>Thematic Projects</a:t>
            </a:r>
            <a:endParaRPr lang="en-GB" dirty="0"/>
          </a:p>
        </p:txBody>
      </p:sp>
      <p:sp>
        <p:nvSpPr>
          <p:cNvPr id="3" name="Text Placeholder 2">
            <a:extLst>
              <a:ext uri="{FF2B5EF4-FFF2-40B4-BE49-F238E27FC236}">
                <a16:creationId xmlns:a16="http://schemas.microsoft.com/office/drawing/2014/main" id="{12AA4463-E8FF-679F-6E2C-D617E6B6CD48}"/>
              </a:ext>
            </a:extLst>
          </p:cNvPr>
          <p:cNvSpPr>
            <a:spLocks noGrp="1"/>
          </p:cNvSpPr>
          <p:nvPr>
            <p:ph type="body" sz="quarter" idx="12"/>
          </p:nvPr>
        </p:nvSpPr>
        <p:spPr/>
        <p:txBody>
          <a:bodyPr/>
          <a:lstStyle/>
          <a:p>
            <a:r>
              <a:rPr lang="en-US" dirty="0"/>
              <a:t>Sandwell contract</a:t>
            </a:r>
          </a:p>
          <a:p>
            <a:endParaRPr lang="en-GB" dirty="0"/>
          </a:p>
        </p:txBody>
      </p:sp>
      <p:sp>
        <p:nvSpPr>
          <p:cNvPr id="6" name="Text Placeholder 5">
            <a:extLst>
              <a:ext uri="{FF2B5EF4-FFF2-40B4-BE49-F238E27FC236}">
                <a16:creationId xmlns:a16="http://schemas.microsoft.com/office/drawing/2014/main" id="{843C3E75-637C-D747-EBFA-BD1D1F25D5D1}"/>
              </a:ext>
            </a:extLst>
          </p:cNvPr>
          <p:cNvSpPr>
            <a:spLocks noGrp="1"/>
          </p:cNvSpPr>
          <p:nvPr>
            <p:ph type="body" sz="quarter" idx="16"/>
          </p:nvPr>
        </p:nvSpPr>
        <p:spPr>
          <a:xfrm>
            <a:off x="486921" y="2473036"/>
            <a:ext cx="6202804" cy="4470689"/>
          </a:xfrm>
        </p:spPr>
        <p:txBody>
          <a:bodyPr/>
          <a:lstStyle/>
          <a:p>
            <a:r>
              <a:rPr lang="en-US" dirty="0"/>
              <a:t>Violence against Women and Girls (VAWG) </a:t>
            </a:r>
            <a:r>
              <a:rPr lang="en-US" b="1" dirty="0"/>
              <a:t>Year 1 was launched in September 2024 and we are pleased to announce we now </a:t>
            </a:r>
            <a:r>
              <a:rPr lang="en-US" b="1"/>
              <a:t>have 11 </a:t>
            </a:r>
            <a:r>
              <a:rPr lang="en-US" b="1" dirty="0"/>
              <a:t>young people recruited on the project. </a:t>
            </a:r>
          </a:p>
          <a:p>
            <a:pPr marL="0" lvl="1" indent="0">
              <a:buNone/>
            </a:pPr>
            <a:r>
              <a:rPr lang="en-US" b="1" dirty="0"/>
              <a:t>T</a:t>
            </a:r>
            <a:r>
              <a:rPr lang="en-US" dirty="0"/>
              <a:t>his is a very exciting piece of work and we want the voices of the YP of Sandwell to be heard in order to implement meaningful change. We look forward to updating you later in the year with how year 1 of VAWG project has progressed. </a:t>
            </a:r>
          </a:p>
          <a:p>
            <a:pPr marL="0" lvl="1" indent="0">
              <a:buNone/>
            </a:pPr>
            <a:r>
              <a:rPr lang="en-US" dirty="0"/>
              <a:t>YP can apply to be part of the project by completing an expression of interest form using the link or QR code below. </a:t>
            </a:r>
          </a:p>
          <a:p>
            <a:pPr marL="0" lvl="1" indent="0" algn="ctr">
              <a:buNone/>
            </a:pPr>
            <a:r>
              <a:rPr lang="en-GB" sz="1100" b="1" u="sng" dirty="0">
                <a:solidFill>
                  <a:srgbClr val="0563C1"/>
                </a:solidFill>
                <a:effectLst/>
                <a:latin typeface="Century Gothic" panose="020B0502020202020204" pitchFamily="34" charset="0"/>
                <a:ea typeface="Calibri" panose="020F0502020204030204" pitchFamily="34" charset="0"/>
                <a:cs typeface="Calibri" panose="020F0502020204030204" pitchFamily="34" charset="0"/>
                <a:hlinkClick r:id="rId2"/>
              </a:rPr>
              <a:t>https://forms.office.com/e/yDGF3YFXTR</a:t>
            </a:r>
            <a:r>
              <a:rPr lang="en-GB" sz="1100" b="1" dirty="0">
                <a:solidFill>
                  <a:srgbClr val="242424"/>
                </a:solidFill>
                <a:effectLst/>
                <a:latin typeface="Century Gothic" panose="020B0502020202020204" pitchFamily="34" charset="0"/>
                <a:ea typeface="Calibri" panose="020F0502020204030204" pitchFamily="34" charset="0"/>
                <a:cs typeface="Calibri" panose="020F0502020204030204" pitchFamily="34" charset="0"/>
              </a:rPr>
              <a:t> </a:t>
            </a:r>
          </a:p>
          <a:p>
            <a:pPr marL="0" lvl="1" indent="0" algn="ctr">
              <a:buNone/>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7" name="Picture Placeholder 7">
            <a:extLst>
              <a:ext uri="{FF2B5EF4-FFF2-40B4-BE49-F238E27FC236}">
                <a16:creationId xmlns:a16="http://schemas.microsoft.com/office/drawing/2014/main" id="{1874F6BE-ECC2-47CA-97C3-BF680BE94516}"/>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144" r="144"/>
          <a:stretch>
            <a:fillRect/>
          </a:stretch>
        </p:blipFill>
        <p:spPr>
          <a:xfrm>
            <a:off x="8815388" y="254000"/>
            <a:ext cx="4738687" cy="5883275"/>
          </a:xfrm>
        </p:spPr>
      </p:pic>
      <p:pic>
        <p:nvPicPr>
          <p:cNvPr id="8" name="Picture Placeholder 9">
            <a:extLst>
              <a:ext uri="{FF2B5EF4-FFF2-40B4-BE49-F238E27FC236}">
                <a16:creationId xmlns:a16="http://schemas.microsoft.com/office/drawing/2014/main" id="{B38C692D-EEFD-AB62-5840-D16B34DCF4AF}"/>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53" b="53"/>
          <a:stretch>
            <a:fillRect/>
          </a:stretch>
        </p:blipFill>
        <p:spPr>
          <a:xfrm>
            <a:off x="7650163" y="4527550"/>
            <a:ext cx="2994025" cy="2990850"/>
          </a:xfrm>
        </p:spPr>
      </p:pic>
      <p:pic>
        <p:nvPicPr>
          <p:cNvPr id="9" name="Picture 8">
            <a:extLst>
              <a:ext uri="{FF2B5EF4-FFF2-40B4-BE49-F238E27FC236}">
                <a16:creationId xmlns:a16="http://schemas.microsoft.com/office/drawing/2014/main" id="{3746273D-C9C0-322E-6364-A19361CAAD9E}"/>
              </a:ext>
            </a:extLst>
          </p:cNvPr>
          <p:cNvPicPr>
            <a:picLocks noChangeAspect="1"/>
          </p:cNvPicPr>
          <p:nvPr/>
        </p:nvPicPr>
        <p:blipFill>
          <a:blip r:embed="rId5"/>
          <a:stretch>
            <a:fillRect/>
          </a:stretch>
        </p:blipFill>
        <p:spPr>
          <a:xfrm>
            <a:off x="3262744" y="6137453"/>
            <a:ext cx="1194069" cy="1194069"/>
          </a:xfrm>
          <a:prstGeom prst="rect">
            <a:avLst/>
          </a:prstGeom>
        </p:spPr>
      </p:pic>
    </p:spTree>
    <p:extLst>
      <p:ext uri="{BB962C8B-B14F-4D97-AF65-F5344CB8AC3E}">
        <p14:creationId xmlns:p14="http://schemas.microsoft.com/office/powerpoint/2010/main" val="2256262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724D7-3544-B34D-6BF3-D7F1FD21CE04}"/>
              </a:ext>
            </a:extLst>
          </p:cNvPr>
          <p:cNvSpPr>
            <a:spLocks noGrp="1"/>
          </p:cNvSpPr>
          <p:nvPr>
            <p:ph type="title"/>
          </p:nvPr>
        </p:nvSpPr>
        <p:spPr/>
        <p:txBody>
          <a:bodyPr/>
          <a:lstStyle/>
          <a:p>
            <a:r>
              <a:rPr lang="en-GB" sz="2800" dirty="0"/>
              <a:t>If you have any queries please contact us</a:t>
            </a:r>
            <a:br>
              <a:rPr lang="en-GB" sz="2800" dirty="0"/>
            </a:br>
            <a:br>
              <a:rPr lang="en-GB" sz="2800" dirty="0"/>
            </a:br>
            <a:br>
              <a:rPr lang="en-GB" sz="2800" dirty="0"/>
            </a:br>
            <a:endParaRPr lang="en-GB" sz="2800" dirty="0"/>
          </a:p>
        </p:txBody>
      </p:sp>
      <p:sp>
        <p:nvSpPr>
          <p:cNvPr id="3" name="Text Placeholder 2">
            <a:extLst>
              <a:ext uri="{FF2B5EF4-FFF2-40B4-BE49-F238E27FC236}">
                <a16:creationId xmlns:a16="http://schemas.microsoft.com/office/drawing/2014/main" id="{A68CBCEA-112B-350A-EDD7-60CC42084899}"/>
              </a:ext>
            </a:extLst>
          </p:cNvPr>
          <p:cNvSpPr>
            <a:spLocks noGrp="1"/>
          </p:cNvSpPr>
          <p:nvPr>
            <p:ph type="body" sz="quarter" idx="10"/>
          </p:nvPr>
        </p:nvSpPr>
        <p:spPr/>
        <p:txBody>
          <a:bodyPr/>
          <a:lstStyle/>
          <a:p>
            <a:r>
              <a:rPr lang="en-GB" dirty="0"/>
              <a:t>Jane.mcnally@brook.org.uk</a:t>
            </a:r>
          </a:p>
        </p:txBody>
      </p:sp>
      <p:sp>
        <p:nvSpPr>
          <p:cNvPr id="4" name="Text Placeholder 3">
            <a:extLst>
              <a:ext uri="{FF2B5EF4-FFF2-40B4-BE49-F238E27FC236}">
                <a16:creationId xmlns:a16="http://schemas.microsoft.com/office/drawing/2014/main" id="{D61DF608-2B83-9542-258C-FD51CBD004A0}"/>
              </a:ext>
            </a:extLst>
          </p:cNvPr>
          <p:cNvSpPr>
            <a:spLocks noGrp="1"/>
          </p:cNvSpPr>
          <p:nvPr>
            <p:ph type="body" sz="quarter" idx="11"/>
          </p:nvPr>
        </p:nvSpPr>
        <p:spPr/>
        <p:txBody>
          <a:bodyPr/>
          <a:lstStyle/>
          <a:p>
            <a:r>
              <a:rPr lang="en-GB"/>
              <a:t>29/01/2025</a:t>
            </a:r>
            <a:endParaRPr lang="en-GB" dirty="0"/>
          </a:p>
        </p:txBody>
      </p:sp>
      <p:sp>
        <p:nvSpPr>
          <p:cNvPr id="5" name="Picture Placeholder 4">
            <a:extLst>
              <a:ext uri="{FF2B5EF4-FFF2-40B4-BE49-F238E27FC236}">
                <a16:creationId xmlns:a16="http://schemas.microsoft.com/office/drawing/2014/main" id="{E2EC2B18-F7A3-2129-D084-FB744DAF8886}"/>
              </a:ext>
            </a:extLst>
          </p:cNvPr>
          <p:cNvSpPr>
            <a:spLocks noGrp="1"/>
          </p:cNvSpPr>
          <p:nvPr>
            <p:ph type="pic" sz="quarter" idx="12"/>
          </p:nvPr>
        </p:nvSpPr>
        <p:spPr>
          <a:xfrm flipH="1">
            <a:off x="13552406" y="257537"/>
            <a:ext cx="49294" cy="7257326"/>
          </a:xfrm>
        </p:spPr>
        <p:txBody>
          <a:bodyPr/>
          <a:lstStyle/>
          <a:p>
            <a:endParaRPr lang="en-GB"/>
          </a:p>
        </p:txBody>
      </p:sp>
    </p:spTree>
    <p:extLst>
      <p:ext uri="{BB962C8B-B14F-4D97-AF65-F5344CB8AC3E}">
        <p14:creationId xmlns:p14="http://schemas.microsoft.com/office/powerpoint/2010/main" val="663462664"/>
      </p:ext>
    </p:extLst>
  </p:cSld>
  <p:clrMapOvr>
    <a:masterClrMapping/>
  </p:clrMapOvr>
</p:sld>
</file>

<file path=ppt/theme/theme1.xml><?xml version="1.0" encoding="utf-8"?>
<a:theme xmlns:a="http://schemas.openxmlformats.org/drawingml/2006/main" name="Office Theme">
  <a:themeElements>
    <a:clrScheme name="Brook 2">
      <a:dk1>
        <a:srgbClr val="202020"/>
      </a:dk1>
      <a:lt1>
        <a:srgbClr val="202020"/>
      </a:lt1>
      <a:dk2>
        <a:srgbClr val="F5F3EB"/>
      </a:dk2>
      <a:lt2>
        <a:srgbClr val="FFFFFF"/>
      </a:lt2>
      <a:accent1>
        <a:srgbClr val="5C2C68"/>
      </a:accent1>
      <a:accent2>
        <a:srgbClr val="FF96BB"/>
      </a:accent2>
      <a:accent3>
        <a:srgbClr val="7FE8D5"/>
      </a:accent3>
      <a:accent4>
        <a:srgbClr val="FF5F49"/>
      </a:accent4>
      <a:accent5>
        <a:srgbClr val="FAFF9D"/>
      </a:accent5>
      <a:accent6>
        <a:srgbClr val="4646FF"/>
      </a:accent6>
      <a:hlink>
        <a:srgbClr val="0563C1"/>
      </a:hlink>
      <a:folHlink>
        <a:srgbClr val="954F72"/>
      </a:folHlink>
    </a:clrScheme>
    <a:fontScheme name="Brook">
      <a:majorFont>
        <a:latin typeface="Franklin Gothic Heavy"/>
        <a:ea typeface=""/>
        <a:cs typeface=""/>
      </a:majorFont>
      <a:minorFont>
        <a:latin typeface="Century Gothic"/>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005B52"/>
    </a:custClr>
    <a:custClr name="Custom Color 2">
      <a:srgbClr val="F5F3EB"/>
    </a:custClr>
    <a:custClr name="Custom Color 3">
      <a:srgbClr val="1B131E"/>
    </a:custClr>
    <a:custClr name="Custom Color 4">
      <a:srgbClr val="F9F8D9"/>
    </a:custClr>
    <a:custClr name="Custom Color 5">
      <a:srgbClr val="FBE3FC"/>
    </a:custClr>
    <a:custClr name="Custom Color 6">
      <a:srgbClr val="EBDFF8"/>
    </a:custClr>
    <a:custClr name="Custom Color 7">
      <a:srgbClr val="DEF8F9"/>
    </a:custClr>
    <a:custClr name="Custom Color 8">
      <a:srgbClr val="D2FCF4"/>
    </a:custClr>
    <a:custClr name="Custom Color 9">
      <a:srgbClr val="F9E2E1"/>
    </a:custClr>
  </a:custClrLst>
  <a:extLst>
    <a:ext uri="{05A4C25C-085E-4340-85A3-A5531E510DB2}">
      <thm15:themeFamily xmlns:thm15="http://schemas.microsoft.com/office/thememl/2012/main" name="Office Theme" id="{1369BA9B-DD2E-4B30-A284-7947FA3EFD54}" vid="{52C58486-7DE5-4898-AE3D-5FDA55D8AA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77D64F6244A04B8E4A8EA810CBC7AF" ma:contentTypeVersion="16" ma:contentTypeDescription="Create a new document." ma:contentTypeScope="" ma:versionID="482ccccb078a1f3905e8b715d8a589dc">
  <xsd:schema xmlns:xsd="http://www.w3.org/2001/XMLSchema" xmlns:xs="http://www.w3.org/2001/XMLSchema" xmlns:p="http://schemas.microsoft.com/office/2006/metadata/properties" xmlns:ns2="2c33ff5f-7dd8-4a29-ad60-65a189e5670c" xmlns:ns3="40d46bc8-e4bd-457a-83d1-97685d9ef77a" targetNamespace="http://schemas.microsoft.com/office/2006/metadata/properties" ma:root="true" ma:fieldsID="e9db061f4ad91fb788e5373b94a777c5" ns2:_="" ns3:_="">
    <xsd:import namespace="2c33ff5f-7dd8-4a29-ad60-65a189e5670c"/>
    <xsd:import namespace="40d46bc8-e4bd-457a-83d1-97685d9ef7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3ff5f-7dd8-4a29-ad60-65a189e56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232d600-77a9-4422-8026-73be19a4e607"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d46bc8-e4bd-457a-83d1-97685d9ef77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5f3b7d-150b-46d5-8c86-7f6f90a58309}" ma:internalName="TaxCatchAll" ma:showField="CatchAllData" ma:web="40d46bc8-e4bd-457a-83d1-97685d9ef7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c33ff5f-7dd8-4a29-ad60-65a189e5670c">
      <Terms xmlns="http://schemas.microsoft.com/office/infopath/2007/PartnerControls"/>
    </lcf76f155ced4ddcb4097134ff3c332f>
    <TaxCatchAll xmlns="40d46bc8-e4bd-457a-83d1-97685d9ef77a" xsi:nil="true"/>
    <SharedWithUsers xmlns="40d46bc8-e4bd-457a-83d1-97685d9ef77a">
      <UserInfo>
        <DisplayName>Nick Dunne</DisplayName>
        <AccountId>33</AccountId>
        <AccountType/>
      </UserInfo>
      <UserInfo>
        <DisplayName>Sam Hepworth</DisplayName>
        <AccountId>58</AccountId>
        <AccountType/>
      </UserInfo>
      <UserInfo>
        <DisplayName>Sarah Simons</DisplayName>
        <AccountId>87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316245-19B7-482D-83C9-D5F2E611F6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3ff5f-7dd8-4a29-ad60-65a189e5670c"/>
    <ds:schemaRef ds:uri="40d46bc8-e4bd-457a-83d1-97685d9ef7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2FFB30-6D9F-4737-B9E8-9930F0D9CF0B}">
  <ds:schemaRefs>
    <ds:schemaRef ds:uri="http://schemas.microsoft.com/office/2006/metadata/properties"/>
    <ds:schemaRef ds:uri="http://schemas.microsoft.com/office/infopath/2007/PartnerControls"/>
    <ds:schemaRef ds:uri="2c33ff5f-7dd8-4a29-ad60-65a189e5670c"/>
    <ds:schemaRef ds:uri="40d46bc8-e4bd-457a-83d1-97685d9ef77a"/>
  </ds:schemaRefs>
</ds:datastoreItem>
</file>

<file path=customXml/itemProps3.xml><?xml version="1.0" encoding="utf-8"?>
<ds:datastoreItem xmlns:ds="http://schemas.openxmlformats.org/officeDocument/2006/customXml" ds:itemID="{6A3F1F9C-EA28-4488-AAFC-3E21BDC8E6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837</TotalTime>
  <Words>1957</Words>
  <Application>Microsoft Office PowerPoint</Application>
  <PresentationFormat>Custom</PresentationFormat>
  <Paragraphs>132</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Arial</vt:lpstr>
      <vt:lpstr>Calibri</vt:lpstr>
      <vt:lpstr>Century Gothic</vt:lpstr>
      <vt:lpstr>Franklin Gothic Heavy</vt:lpstr>
      <vt:lpstr>Office Theme</vt:lpstr>
      <vt:lpstr>Sandwell RSE support for young people, professionals, parents/carers</vt:lpstr>
      <vt:lpstr>PowerPoint Presentation</vt:lpstr>
      <vt:lpstr>PowerPoint Presentation</vt:lpstr>
      <vt:lpstr>Overview of Offer </vt:lpstr>
      <vt:lpstr>1-1 Targeted RSHE support  Link for referrals:  https://forms.office.com/r/ijERZgg9vV </vt:lpstr>
      <vt:lpstr>Targeted YP RSE sessions – LIMITED SESSIONS LEFT for this academic year</vt:lpstr>
      <vt:lpstr>RSHE E-Learning modules</vt:lpstr>
      <vt:lpstr>Supporting Parents/Carers</vt:lpstr>
      <vt:lpstr>Professional Training</vt:lpstr>
      <vt:lpstr>Professional training</vt:lpstr>
      <vt:lpstr>Public Health Events</vt:lpstr>
      <vt:lpstr>Bulletins</vt:lpstr>
      <vt:lpstr>Thematic Projects</vt:lpstr>
      <vt:lpstr>Outcome of lgbtq+ Year 1 project</vt:lpstr>
      <vt:lpstr>Thematic Projects</vt:lpstr>
      <vt:lpstr>If you have any queries please contact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dc:creator>
  <cp:lastModifiedBy>Jane McNally</cp:lastModifiedBy>
  <cp:revision>56</cp:revision>
  <dcterms:created xsi:type="dcterms:W3CDTF">2023-03-22T07:40:07Z</dcterms:created>
  <dcterms:modified xsi:type="dcterms:W3CDTF">2025-01-29T11:45:45Z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0x010100AD77D64F6244A04B8E4A8EA810CBC7AF</vt:lpwstr>
  </property>
</Properties>
</file>