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6"/>
  </p:handoutMasterIdLst>
  <p:sldIdLst>
    <p:sldId id="279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B31793-036E-9692-8B20-7B3A11A766C8}" v="33" dt="2026-09-04T07:54:35.4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FB4D11-0785-44D0-964E-ADBCDF0CA9BF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B18C54-2E91-4115-89BE-A5699E380A9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369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164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5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87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87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29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58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803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7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92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27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81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13D50-DBA2-4F3C-8D33-EFBFD2B99335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C2AA8-5E09-4DE3-9603-151619EF68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manda.birch@woodgreenacademy.co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725DA-6A38-430B-9831-10FC339FD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en-GB"/>
              <a:t>Work Experience email template: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DF5C6-1AD5-4C51-BC83-A23E63212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155" y="914401"/>
            <a:ext cx="11875690" cy="5943599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Dear (Mr/ Mrs/ Miss + NAME), </a:t>
            </a:r>
          </a:p>
          <a:p>
            <a:pPr marL="0" indent="0">
              <a:buNone/>
            </a:pPr>
            <a:r>
              <a:rPr lang="en-GB" b="1" dirty="0"/>
              <a:t>Subject</a:t>
            </a:r>
            <a:r>
              <a:rPr lang="en-GB"/>
              <a:t>: Work Experience Placement (19th April to 23rd April 2027) or (26th April to 30th April 2027)</a:t>
            </a:r>
            <a:endParaRPr lang="en-GB" dirty="0">
              <a:cs typeface="Calibri"/>
            </a:endParaRPr>
          </a:p>
          <a:p>
            <a:r>
              <a:rPr lang="en-GB" dirty="0"/>
              <a:t>I am a </a:t>
            </a:r>
            <a:r>
              <a:rPr lang="en-GB"/>
              <a:t>14/15-year-old</a:t>
            </a:r>
            <a:r>
              <a:rPr lang="en-GB" dirty="0"/>
              <a:t> student at Wood Green Academy , Wednesbury. </a:t>
            </a:r>
            <a:endParaRPr lang="en-GB" dirty="0">
              <a:cs typeface="Calibri"/>
            </a:endParaRPr>
          </a:p>
          <a:p>
            <a:r>
              <a:rPr lang="en-GB"/>
              <a:t>I will be completing my work experience((give dates). I am hoping that you </a:t>
            </a:r>
            <a:r>
              <a:rPr lang="en-GB" dirty="0"/>
              <a:t>are able to offer me a placement within your company/organisation, as it would give me the opportunity to find out what this field of work is really like and what it involves. </a:t>
            </a:r>
            <a:endParaRPr lang="en-GB" dirty="0">
              <a:cs typeface="Calibri"/>
            </a:endParaRPr>
          </a:p>
          <a:p>
            <a:r>
              <a:rPr lang="en-GB" dirty="0"/>
              <a:t>The reason why I would like to complete my placement at [Company name] is [explain why you have chosen to write to them e.g. I am interested in finding out more about….. or I would like to gain experience in…..]</a:t>
            </a:r>
            <a:endParaRPr lang="en-GB" dirty="0">
              <a:cs typeface="Calibri"/>
            </a:endParaRPr>
          </a:p>
          <a:p>
            <a:r>
              <a:rPr lang="en-GB" dirty="0"/>
              <a:t>[</a:t>
            </a:r>
            <a:r>
              <a:rPr lang="en-GB" b="1" dirty="0"/>
              <a:t>You can also use this section to show what you know about the company:)</a:t>
            </a:r>
            <a:r>
              <a:rPr lang="en-GB" dirty="0"/>
              <a:t> At school I am studying…. Or my hobbies and interests are……] [Tell the company a bit about yourself; include any responsibilities that you have, both in and out of school or any previous work experience]</a:t>
            </a:r>
            <a:endParaRPr lang="en-GB" dirty="0">
              <a:cs typeface="Calibri"/>
            </a:endParaRPr>
          </a:p>
          <a:p>
            <a:r>
              <a:rPr lang="en-GB" dirty="0"/>
              <a:t>If you have any </a:t>
            </a:r>
            <a:r>
              <a:rPr lang="en-GB"/>
              <a:t>queries,</a:t>
            </a:r>
            <a:r>
              <a:rPr lang="en-GB" dirty="0"/>
              <a:t> please contact me on this email: (SCHOOL EMAIL ADDRESS)</a:t>
            </a:r>
            <a:endParaRPr lang="en-GB" dirty="0">
              <a:ea typeface="Calibri"/>
              <a:cs typeface="Calibri"/>
            </a:endParaRPr>
          </a:p>
          <a:p>
            <a:r>
              <a:rPr lang="en-GB" dirty="0"/>
              <a:t>/ (Alternatively, please email (name of teacher) at my school at:</a:t>
            </a:r>
            <a:endParaRPr lang="en-GB" dirty="0">
              <a:cs typeface="Calibri"/>
            </a:endParaRPr>
          </a:p>
          <a:p>
            <a:r>
              <a:rPr lang="en-GB" dirty="0"/>
              <a:t> (</a:t>
            </a:r>
            <a:r>
              <a:rPr lang="en-GB" dirty="0">
                <a:hlinkClick r:id="rId2"/>
              </a:rPr>
              <a:t>amanda.birch@woodgreenacademy.co.uk</a:t>
            </a:r>
            <a:r>
              <a:rPr lang="en-GB" dirty="0"/>
              <a:t>) who is co-ordinating my placement. </a:t>
            </a:r>
            <a:endParaRPr lang="en-GB" dirty="0">
              <a:cs typeface="Calibri"/>
            </a:endParaRPr>
          </a:p>
          <a:p>
            <a:r>
              <a:rPr lang="en-GB" dirty="0"/>
              <a:t>I look forward to hearing from you. Thank you,</a:t>
            </a:r>
            <a:endParaRPr lang="en-GB" dirty="0">
              <a:cs typeface="Calibri"/>
            </a:endParaRPr>
          </a:p>
          <a:p>
            <a:r>
              <a:rPr lang="en-GB" dirty="0"/>
              <a:t>(YOUR NAME)</a:t>
            </a: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6243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9AF97C2EB6F945A77ACEADD4667D81" ma:contentTypeVersion="13" ma:contentTypeDescription="Create a new document." ma:contentTypeScope="" ma:versionID="0088243081d1282bbb0d7e8fd33e47da">
  <xsd:schema xmlns:xsd="http://www.w3.org/2001/XMLSchema" xmlns:xs="http://www.w3.org/2001/XMLSchema" xmlns:p="http://schemas.microsoft.com/office/2006/metadata/properties" xmlns:ns2="996ec48d-87c0-459e-abda-189e351c7ced" xmlns:ns3="e96b7e26-7754-4b51-91c5-8370201375ea" targetNamespace="http://schemas.microsoft.com/office/2006/metadata/properties" ma:root="true" ma:fieldsID="e92c596558c3320f63f38570ab6f5046" ns2:_="" ns3:_="">
    <xsd:import namespace="996ec48d-87c0-459e-abda-189e351c7ced"/>
    <xsd:import namespace="e96b7e26-7754-4b51-91c5-8370201375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6ec48d-87c0-459e-abda-189e351c7c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b7e26-7754-4b51-91c5-8370201375e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8A9071-9C1C-4196-8B89-253DFC0E3CF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e96b7e26-7754-4b51-91c5-8370201375ea"/>
    <ds:schemaRef ds:uri="996ec48d-87c0-459e-abda-189e351c7ced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B98B53C-F1C7-4017-88F6-84733B584E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0F4EAB-C650-434F-9BA3-9A60830648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6ec48d-87c0-459e-abda-189e351c7ced"/>
    <ds:schemaRef ds:uri="e96b7e26-7754-4b51-91c5-8370201375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Work Experience email template: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Numeracy Across The Curriculum</dc:title>
  <dc:creator>user</dc:creator>
  <cp:lastModifiedBy>Miss A Birch</cp:lastModifiedBy>
  <cp:revision>50</cp:revision>
  <cp:lastPrinted>2016-09-06T06:23:55Z</cp:lastPrinted>
  <dcterms:created xsi:type="dcterms:W3CDTF">2014-07-03T10:52:53Z</dcterms:created>
  <dcterms:modified xsi:type="dcterms:W3CDTF">2026-09-09T10:13:38Z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0x010100199AF97C2EB6F945A77ACEADD4667D81</vt:lpwstr>
  </property>
</Properties>
</file>